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90025"/>
  <p:embeddedFontLst>
    <p:embeddedFont>
      <p:font typeface="Garamond"/>
      <p:regular r:id="rId53"/>
      <p:bold r:id="rId54"/>
      <p:italic r:id="rId55"/>
      <p:boldItalic r:id="rId56"/>
    </p:embeddedFont>
    <p:embeddedFont>
      <p:font typeface="Content"/>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24">
          <p15:clr>
            <a:srgbClr val="A4A3A4"/>
          </p15:clr>
        </p15:guide>
        <p15:guide id="2" pos="2928">
          <p15:clr>
            <a:srgbClr val="A4A3A4"/>
          </p15:clr>
        </p15:guide>
      </p15:sldGuideLst>
    </p:ext>
    <p:ext uri="{2D200454-40CA-4A62-9FC3-DE9A4176ACB9}">
      <p15:notesGuideLst>
        <p15:guide id="1" orient="horz" pos="2174">
          <p15:clr>
            <a:srgbClr val="A4A3A4"/>
          </p15:clr>
        </p15:guide>
        <p15:guide id="2" pos="2880">
          <p15:clr>
            <a:srgbClr val="A4A3A4"/>
          </p15:clr>
        </p15:guide>
      </p15:notesGuideLst>
    </p:ext>
    <p:ext uri="GoogleSlidesCustomDataVersion2">
      <go:slidesCustomData xmlns:go="http://customooxmlschemas.google.com/" r:id="rId59" roundtripDataSignature="AMtx7mj3EqadxrYNWElEQNRQAh0T/Omu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37CFA9-8190-46A4-A7E7-9B88C780D8CD}">
  <a:tblStyle styleId="{8B37CFA9-8190-46A4-A7E7-9B88C780D8CD}"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24" orient="horz"/>
        <p:guide pos="2928"/>
      </p:guideLst>
    </p:cSldViewPr>
  </p:slideViewPr>
  <p:notesViewPr>
    <p:cSldViewPr snapToGrid="0">
      <p:cViewPr varScale="1">
        <p:scale>
          <a:sx n="100" d="100"/>
          <a:sy n="100" d="100"/>
        </p:scale>
        <p:origin x="0" y="0"/>
      </p:cViewPr>
      <p:guideLst>
        <p:guide pos="2174" orient="horz"/>
        <p:guide pos="288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Garamond-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Garamond-italic.fntdata"/><Relationship Id="rId10" Type="http://schemas.openxmlformats.org/officeDocument/2006/relationships/slide" Target="slides/slide3.xml"/><Relationship Id="rId54" Type="http://schemas.openxmlformats.org/officeDocument/2006/relationships/font" Target="fonts/Garamond-bold.fntdata"/><Relationship Id="rId13" Type="http://schemas.openxmlformats.org/officeDocument/2006/relationships/slide" Target="slides/slide6.xml"/><Relationship Id="rId57" Type="http://schemas.openxmlformats.org/officeDocument/2006/relationships/font" Target="fonts/Content-regular.fntdata"/><Relationship Id="rId12" Type="http://schemas.openxmlformats.org/officeDocument/2006/relationships/slide" Target="slides/slide5.xml"/><Relationship Id="rId56" Type="http://schemas.openxmlformats.org/officeDocument/2006/relationships/font" Target="fonts/Garamond-boldItalic.fntdata"/><Relationship Id="rId15" Type="http://schemas.openxmlformats.org/officeDocument/2006/relationships/slide" Target="slides/slide8.xml"/><Relationship Id="rId59" Type="http://customschemas.google.com/relationships/presentationmetadata" Target="metadata"/><Relationship Id="rId14" Type="http://schemas.openxmlformats.org/officeDocument/2006/relationships/slide" Target="slides/slide7.xml"/><Relationship Id="rId58" Type="http://schemas.openxmlformats.org/officeDocument/2006/relationships/font" Target="fonts/Content-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4" name="Google Shape;4;n"/>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5" name="Google Shape;5;n"/>
          <p:cNvSpPr/>
          <p:nvPr/>
        </p:nvSpPr>
        <p:spPr>
          <a:xfrm>
            <a:off x="6389688" y="8791575"/>
            <a:ext cx="398462" cy="303213"/>
          </a:xfrm>
          <a:prstGeom prst="rect">
            <a:avLst/>
          </a:prstGeom>
          <a:noFill/>
          <a:ln>
            <a:noFill/>
          </a:ln>
        </p:spPr>
        <p:txBody>
          <a:bodyPr anchorCtr="0" anchor="ctr" bIns="44450" lIns="90475" spcFirstLastPara="1" rIns="90475" wrap="square" tIns="44450">
            <a:sp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IN" sz="14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122" name="Google Shape;122;p1: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2f136fb499_0_9:notes"/>
          <p:cNvSpPr txBox="1"/>
          <p:nvPr>
            <p:ph idx="1" type="body"/>
          </p:nvPr>
        </p:nvSpPr>
        <p:spPr>
          <a:xfrm>
            <a:off x="914400" y="4365625"/>
            <a:ext cx="5029200" cy="3871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199" name="Google Shape;199;g22f136fb499_0_9:notes"/>
          <p:cNvSpPr/>
          <p:nvPr>
            <p:ph idx="2" type="sldImg"/>
          </p:nvPr>
        </p:nvSpPr>
        <p:spPr>
          <a:xfrm>
            <a:off x="369888" y="690563"/>
            <a:ext cx="6121500" cy="344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2f136fb499_0_14:notes"/>
          <p:cNvSpPr txBox="1"/>
          <p:nvPr>
            <p:ph idx="1" type="body"/>
          </p:nvPr>
        </p:nvSpPr>
        <p:spPr>
          <a:xfrm>
            <a:off x="914400" y="4365625"/>
            <a:ext cx="5029200" cy="3871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205" name="Google Shape;205;g22f136fb499_0_14:notes"/>
          <p:cNvSpPr/>
          <p:nvPr>
            <p:ph idx="2" type="sldImg"/>
          </p:nvPr>
        </p:nvSpPr>
        <p:spPr>
          <a:xfrm>
            <a:off x="369888" y="690563"/>
            <a:ext cx="6121500" cy="344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2f136fb499_0_19:notes"/>
          <p:cNvSpPr txBox="1"/>
          <p:nvPr>
            <p:ph idx="1" type="body"/>
          </p:nvPr>
        </p:nvSpPr>
        <p:spPr>
          <a:xfrm>
            <a:off x="914400" y="4365625"/>
            <a:ext cx="5029200" cy="3871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211" name="Google Shape;211;g22f136fb499_0_19:notes"/>
          <p:cNvSpPr/>
          <p:nvPr>
            <p:ph idx="2" type="sldImg"/>
          </p:nvPr>
        </p:nvSpPr>
        <p:spPr>
          <a:xfrm>
            <a:off x="369888" y="690563"/>
            <a:ext cx="6121500" cy="344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6: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216" name="Google Shape;216;p6: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7: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222" name="Google Shape;222;p7:notes"/>
          <p:cNvSpPr txBox="1"/>
          <p:nvPr>
            <p:ph idx="12" type="sldNum"/>
          </p:nvPr>
        </p:nvSpPr>
        <p:spPr>
          <a:xfrm>
            <a:off x="3884613" y="8728075"/>
            <a:ext cx="2971800" cy="4603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fld id="{00000000-1234-1234-1234-123412341234}" type="slidenum">
              <a:rPr b="1" i="0" lang="en-IN" sz="2000" u="none" cap="none" strike="noStrike">
                <a:solidFill>
                  <a:srgbClr val="000000"/>
                </a:solidFill>
                <a:latin typeface="Arial"/>
                <a:ea typeface="Arial"/>
                <a:cs typeface="Arial"/>
                <a:sym typeface="Arial"/>
              </a:rPr>
              <a:t>‹#›</a:t>
            </a:fld>
            <a:endParaRPr b="1" i="0" sz="2000" u="none" cap="none" strike="noStrike">
              <a:solidFill>
                <a:srgbClr val="000000"/>
              </a:solidFill>
              <a:latin typeface="Arial"/>
              <a:ea typeface="Arial"/>
              <a:cs typeface="Arial"/>
              <a:sym typeface="Arial"/>
            </a:endParaRPr>
          </a:p>
        </p:txBody>
      </p:sp>
      <p:sp>
        <p:nvSpPr>
          <p:cNvPr id="223" name="Google Shape;223;p7:notes"/>
          <p:cNvSpPr txBox="1"/>
          <p:nvPr>
            <p:ph idx="11" type="ftr"/>
          </p:nvPr>
        </p:nvSpPr>
        <p:spPr>
          <a:xfrm>
            <a:off x="0" y="8728075"/>
            <a:ext cx="2971800" cy="4603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IN" sz="2000" u="none" cap="none" strike="noStrike">
                <a:solidFill>
                  <a:srgbClr val="000000"/>
                </a:solidFill>
                <a:latin typeface="Arial"/>
                <a:ea typeface="Arial"/>
                <a:cs typeface="Arial"/>
                <a:sym typeface="Arial"/>
              </a:rPr>
              <a:t>2013 ExcelR Solutions. All Rights Reserved</a:t>
            </a:r>
            <a:endParaRPr b="0" i="0" sz="1400" u="none" cap="none" strike="noStrike">
              <a:solidFill>
                <a:srgbClr val="000000"/>
              </a:solidFill>
              <a:latin typeface="Arial"/>
              <a:ea typeface="Arial"/>
              <a:cs typeface="Arial"/>
              <a:sym typeface="Arial"/>
            </a:endParaRPr>
          </a:p>
        </p:txBody>
      </p:sp>
      <p:sp>
        <p:nvSpPr>
          <p:cNvPr id="224" name="Google Shape;224;p7: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8: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232" name="Google Shape;232;p8: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9: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238" name="Google Shape;238;p9: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0: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243" name="Google Shape;243;p10: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2f136fb499_0_5:notes"/>
          <p:cNvSpPr txBox="1"/>
          <p:nvPr>
            <p:ph idx="1" type="body"/>
          </p:nvPr>
        </p:nvSpPr>
        <p:spPr>
          <a:xfrm>
            <a:off x="914400" y="4365625"/>
            <a:ext cx="5029200" cy="3871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249" name="Google Shape;249;g22f136fb499_0_5:notes"/>
          <p:cNvSpPr/>
          <p:nvPr>
            <p:ph idx="2" type="sldImg"/>
          </p:nvPr>
        </p:nvSpPr>
        <p:spPr>
          <a:xfrm>
            <a:off x="369888" y="690563"/>
            <a:ext cx="6121500" cy="344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1: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254" name="Google Shape;254;p11: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2f17dce8ab_0_6:notes"/>
          <p:cNvSpPr txBox="1"/>
          <p:nvPr>
            <p:ph idx="1" type="body"/>
          </p:nvPr>
        </p:nvSpPr>
        <p:spPr>
          <a:xfrm>
            <a:off x="914400" y="4365625"/>
            <a:ext cx="5029200" cy="3871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129" name="Google Shape;129;g22f17dce8ab_0_6:notes"/>
          <p:cNvSpPr/>
          <p:nvPr>
            <p:ph idx="2" type="sldImg"/>
          </p:nvPr>
        </p:nvSpPr>
        <p:spPr>
          <a:xfrm>
            <a:off x="369888" y="690563"/>
            <a:ext cx="6121500" cy="344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2: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9" name="Google Shape;259;p12: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0"/>
              </a:spcBef>
              <a:spcAft>
                <a:spcPts val="0"/>
              </a:spcAft>
              <a:buSzPts val="1400"/>
              <a:buNone/>
            </a:pPr>
            <a:r>
              <a:rPr lang="en-IN">
                <a:latin typeface="Arial"/>
                <a:ea typeface="Arial"/>
                <a:cs typeface="Arial"/>
                <a:sym typeface="Arial"/>
              </a:rPr>
              <a:t>The p-value is the probability that the t-statistic observed by chance under the assumption that NULL hypothesis is true.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3: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265" name="Google Shape;265;p13: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4: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274" name="Google Shape;274;p14: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5: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283" name="Google Shape;283;p15: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6: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289" name="Google Shape;289;p16: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7: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297" name="Google Shape;297;p17: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8: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304" name="Google Shape;304;p18: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9: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311" name="Google Shape;311;p19: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0: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316" name="Google Shape;316;p20: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1: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321" name="Google Shape;321;p21: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2f17dce8ab_0_12:notes"/>
          <p:cNvSpPr txBox="1"/>
          <p:nvPr>
            <p:ph idx="1" type="body"/>
          </p:nvPr>
        </p:nvSpPr>
        <p:spPr>
          <a:xfrm>
            <a:off x="914400" y="4365625"/>
            <a:ext cx="5029200" cy="3871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135" name="Google Shape;135;g22f17dce8ab_0_12:notes"/>
          <p:cNvSpPr/>
          <p:nvPr>
            <p:ph idx="2" type="sldImg"/>
          </p:nvPr>
        </p:nvSpPr>
        <p:spPr>
          <a:xfrm>
            <a:off x="369888" y="690563"/>
            <a:ext cx="6121500" cy="344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2: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328" name="Google Shape;328;p22: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2f136fb499_0_24:notes"/>
          <p:cNvSpPr txBox="1"/>
          <p:nvPr>
            <p:ph idx="1" type="body"/>
          </p:nvPr>
        </p:nvSpPr>
        <p:spPr>
          <a:xfrm>
            <a:off x="914400" y="4365625"/>
            <a:ext cx="5029200" cy="3871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333" name="Google Shape;333;g22f136fb499_0_24:notes"/>
          <p:cNvSpPr/>
          <p:nvPr>
            <p:ph idx="2" type="sldImg"/>
          </p:nvPr>
        </p:nvSpPr>
        <p:spPr>
          <a:xfrm>
            <a:off x="369888" y="690563"/>
            <a:ext cx="6121500" cy="344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2f136fb499_0_28:notes"/>
          <p:cNvSpPr txBox="1"/>
          <p:nvPr>
            <p:ph idx="1" type="body"/>
          </p:nvPr>
        </p:nvSpPr>
        <p:spPr>
          <a:xfrm>
            <a:off x="914400" y="4365625"/>
            <a:ext cx="5029200" cy="3871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338" name="Google Shape;338;g22f136fb499_0_28:notes"/>
          <p:cNvSpPr/>
          <p:nvPr>
            <p:ph idx="2" type="sldImg"/>
          </p:nvPr>
        </p:nvSpPr>
        <p:spPr>
          <a:xfrm>
            <a:off x="369888" y="690563"/>
            <a:ext cx="6121500" cy="344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3: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343" name="Google Shape;343;p23: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4: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348" name="Google Shape;348;p24: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5: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355" name="Google Shape;355;p25: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6: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360" name="Google Shape;360;p26: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7: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365" name="Google Shape;365;p27: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8: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371" name="Google Shape;371;p28: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9: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379" name="Google Shape;379;p29: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2f17dce8ab_0_18:notes"/>
          <p:cNvSpPr txBox="1"/>
          <p:nvPr>
            <p:ph idx="1" type="body"/>
          </p:nvPr>
        </p:nvSpPr>
        <p:spPr>
          <a:xfrm>
            <a:off x="914400" y="4365625"/>
            <a:ext cx="5029200" cy="3871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142" name="Google Shape;142;g22f17dce8ab_0_18:notes"/>
          <p:cNvSpPr/>
          <p:nvPr>
            <p:ph idx="2" type="sldImg"/>
          </p:nvPr>
        </p:nvSpPr>
        <p:spPr>
          <a:xfrm>
            <a:off x="369888" y="690563"/>
            <a:ext cx="6121500" cy="344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0: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385" name="Google Shape;385;p30: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1: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392" name="Google Shape;392;p31: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2: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399" name="Google Shape;399;p32: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3: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404" name="Google Shape;404;p33: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4: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409" name="Google Shape;409;p34: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5: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414" name="Google Shape;414;p35: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2: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149" name="Google Shape;149;p2: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3: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360"/>
              </a:spcBef>
              <a:spcAft>
                <a:spcPts val="0"/>
              </a:spcAft>
              <a:buSzPts val="1400"/>
              <a:buNone/>
            </a:pPr>
            <a:r>
              <a:t/>
            </a:r>
            <a:endParaRPr/>
          </a:p>
        </p:txBody>
      </p:sp>
      <p:sp>
        <p:nvSpPr>
          <p:cNvPr id="155" name="Google Shape;155;p3: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4: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65" name="Google Shape;165;p4:notes"/>
          <p:cNvSpPr txBox="1"/>
          <p:nvPr>
            <p:ph idx="12" type="sldNum"/>
          </p:nvPr>
        </p:nvSpPr>
        <p:spPr>
          <a:xfrm>
            <a:off x="3884613" y="8728075"/>
            <a:ext cx="2971800" cy="4603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fld id="{00000000-1234-1234-1234-123412341234}" type="slidenum">
              <a:rPr b="1" i="0" lang="en-IN" sz="2000" u="none" cap="none" strike="noStrike">
                <a:solidFill>
                  <a:schemeClr val="dk1"/>
                </a:solidFill>
                <a:latin typeface="Arial"/>
                <a:ea typeface="Arial"/>
                <a:cs typeface="Arial"/>
                <a:sym typeface="Arial"/>
              </a:rPr>
              <a:t>‹#›</a:t>
            </a:fld>
            <a:endParaRPr b="1" i="0" sz="2000" u="none" cap="none" strike="noStrike">
              <a:solidFill>
                <a:schemeClr val="dk1"/>
              </a:solidFill>
              <a:latin typeface="Arial"/>
              <a:ea typeface="Arial"/>
              <a:cs typeface="Arial"/>
              <a:sym typeface="Arial"/>
            </a:endParaRPr>
          </a:p>
        </p:txBody>
      </p:sp>
      <p:sp>
        <p:nvSpPr>
          <p:cNvPr id="166" name="Google Shape;166;p4:notes"/>
          <p:cNvSpPr txBox="1"/>
          <p:nvPr>
            <p:ph idx="11" type="ftr"/>
          </p:nvPr>
        </p:nvSpPr>
        <p:spPr>
          <a:xfrm>
            <a:off x="0" y="8728075"/>
            <a:ext cx="2971800" cy="4603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IN" sz="2000" u="none" cap="none" strike="noStrike">
                <a:solidFill>
                  <a:schemeClr val="dk1"/>
                </a:solidFill>
                <a:latin typeface="Arial"/>
                <a:ea typeface="Arial"/>
                <a:cs typeface="Arial"/>
                <a:sym typeface="Arial"/>
              </a:rPr>
              <a:t>2013 ExcelR Solutions. All Rights Reserved</a:t>
            </a:r>
            <a:endParaRPr b="0" i="0" sz="1400" u="none" cap="none" strike="noStrike">
              <a:solidFill>
                <a:srgbClr val="000000"/>
              </a:solidFill>
              <a:latin typeface="Arial"/>
              <a:ea typeface="Arial"/>
              <a:cs typeface="Arial"/>
              <a:sym typeface="Arial"/>
            </a:endParaRPr>
          </a:p>
        </p:txBody>
      </p:sp>
      <p:sp>
        <p:nvSpPr>
          <p:cNvPr id="167" name="Google Shape;167;p4: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5:notes"/>
          <p:cNvSpPr txBox="1"/>
          <p:nvPr>
            <p:ph idx="1" type="body"/>
          </p:nvPr>
        </p:nvSpPr>
        <p:spPr>
          <a:xfrm>
            <a:off x="914400" y="4365625"/>
            <a:ext cx="5029200" cy="3871913"/>
          </a:xfrm>
          <a:prstGeom prst="rect">
            <a:avLst/>
          </a:prstGeom>
          <a:noFill/>
          <a:ln>
            <a:noFill/>
          </a:ln>
        </p:spPr>
        <p:txBody>
          <a:bodyPr anchorCtr="0" anchor="t" bIns="44450" lIns="90475" spcFirstLastPara="1" rIns="90475" wrap="square" tIns="44450">
            <a:noAutofit/>
          </a:bodyPr>
          <a:lstStyle/>
          <a:p>
            <a:pPr indent="0" lvl="0" marL="0" rtl="0" algn="l">
              <a:lnSpc>
                <a:spcPct val="100000"/>
              </a:lnSpc>
              <a:spcBef>
                <a:spcPts val="0"/>
              </a:spcBef>
              <a:spcAft>
                <a:spcPts val="0"/>
              </a:spcAft>
              <a:buSzPts val="1400"/>
              <a:buNone/>
            </a:pPr>
            <a:r>
              <a:rPr lang="en-IN">
                <a:latin typeface="Arial"/>
                <a:ea typeface="Arial"/>
                <a:cs typeface="Arial"/>
                <a:sym typeface="Arial"/>
              </a:rPr>
              <a:t>Lawyer judge, Angelina jolie</a:t>
            </a:r>
            <a:endParaRPr/>
          </a:p>
        </p:txBody>
      </p:sp>
      <p:sp>
        <p:nvSpPr>
          <p:cNvPr id="177" name="Google Shape;177;p5:notes"/>
          <p:cNvSpPr txBox="1"/>
          <p:nvPr>
            <p:ph idx="12" type="sldNum"/>
          </p:nvPr>
        </p:nvSpPr>
        <p:spPr>
          <a:xfrm>
            <a:off x="3884613" y="8728075"/>
            <a:ext cx="2971800" cy="4603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fld id="{00000000-1234-1234-1234-123412341234}" type="slidenum">
              <a:rPr b="1" i="0" lang="en-IN" sz="2000" u="none" cap="none" strike="noStrike">
                <a:solidFill>
                  <a:srgbClr val="000000"/>
                </a:solidFill>
                <a:latin typeface="Arial"/>
                <a:ea typeface="Arial"/>
                <a:cs typeface="Arial"/>
                <a:sym typeface="Arial"/>
              </a:rPr>
              <a:t>‹#›</a:t>
            </a:fld>
            <a:endParaRPr b="1" i="0" sz="2000" u="none" cap="none" strike="noStrike">
              <a:solidFill>
                <a:srgbClr val="000000"/>
              </a:solidFill>
              <a:latin typeface="Arial"/>
              <a:ea typeface="Arial"/>
              <a:cs typeface="Arial"/>
              <a:sym typeface="Arial"/>
            </a:endParaRPr>
          </a:p>
        </p:txBody>
      </p:sp>
      <p:sp>
        <p:nvSpPr>
          <p:cNvPr id="178" name="Google Shape;178;p5:notes"/>
          <p:cNvSpPr txBox="1"/>
          <p:nvPr>
            <p:ph idx="11" type="ftr"/>
          </p:nvPr>
        </p:nvSpPr>
        <p:spPr>
          <a:xfrm>
            <a:off x="0" y="8728075"/>
            <a:ext cx="2971800" cy="4603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IN" sz="2000" u="none" cap="none" strike="noStrike">
                <a:solidFill>
                  <a:srgbClr val="000000"/>
                </a:solidFill>
                <a:latin typeface="Arial"/>
                <a:ea typeface="Arial"/>
                <a:cs typeface="Arial"/>
                <a:sym typeface="Arial"/>
              </a:rPr>
              <a:t>2013 ExcelR Solutions. All Rights Reserved</a:t>
            </a:r>
            <a:endParaRPr b="0" i="0" sz="1400" u="none" cap="none" strike="noStrike">
              <a:solidFill>
                <a:srgbClr val="000000"/>
              </a:solidFill>
              <a:latin typeface="Arial"/>
              <a:ea typeface="Arial"/>
              <a:cs typeface="Arial"/>
              <a:sym typeface="Arial"/>
            </a:endParaRPr>
          </a:p>
        </p:txBody>
      </p:sp>
      <p:sp>
        <p:nvSpPr>
          <p:cNvPr id="179" name="Google Shape;179;p5:notes"/>
          <p:cNvSpPr/>
          <p:nvPr>
            <p:ph idx="2" type="sldImg"/>
          </p:nvPr>
        </p:nvSpPr>
        <p:spPr>
          <a:xfrm>
            <a:off x="369888" y="690563"/>
            <a:ext cx="6121400" cy="34432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f136fb499_0_0:notes"/>
          <p:cNvSpPr txBox="1"/>
          <p:nvPr>
            <p:ph idx="1" type="body"/>
          </p:nvPr>
        </p:nvSpPr>
        <p:spPr>
          <a:xfrm>
            <a:off x="914400" y="4365625"/>
            <a:ext cx="5029200" cy="3871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194" name="Google Shape;194;g22f136fb499_0_0:notes"/>
          <p:cNvSpPr/>
          <p:nvPr>
            <p:ph idx="2" type="sldImg"/>
          </p:nvPr>
        </p:nvSpPr>
        <p:spPr>
          <a:xfrm>
            <a:off x="369888" y="690563"/>
            <a:ext cx="6121500" cy="344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7"/>
          <p:cNvSpPr txBox="1"/>
          <p:nvPr>
            <p:ph type="ctrTitle"/>
          </p:nvPr>
        </p:nvSpPr>
        <p:spPr>
          <a:xfrm>
            <a:off x="685800" y="1597830"/>
            <a:ext cx="7772400" cy="1102519"/>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9pPr>
          </a:lstStyle>
          <a:p/>
        </p:txBody>
      </p:sp>
      <p:sp>
        <p:nvSpPr>
          <p:cNvPr id="11" name="Google Shape;11;p37"/>
          <p:cNvSpPr txBox="1"/>
          <p:nvPr>
            <p:ph idx="1" type="subTitle"/>
          </p:nvPr>
        </p:nvSpPr>
        <p:spPr>
          <a:xfrm>
            <a:off x="1371600" y="2914650"/>
            <a:ext cx="6400800" cy="1314450"/>
          </a:xfrm>
          <a:prstGeom prst="rect">
            <a:avLst/>
          </a:prstGeom>
          <a:noFill/>
          <a:ln>
            <a:noFill/>
          </a:ln>
        </p:spPr>
        <p:txBody>
          <a:bodyPr anchorCtr="0" anchor="t" bIns="44450" lIns="90475" spcFirstLastPara="1" rIns="90475" wrap="square" tIns="44450">
            <a:noAutofit/>
          </a:bodyPr>
          <a:lstStyle>
            <a:lvl1pPr lvl="0" algn="ctr">
              <a:lnSpc>
                <a:spcPct val="100000"/>
              </a:lnSpc>
              <a:spcBef>
                <a:spcPts val="360"/>
              </a:spcBef>
              <a:spcAft>
                <a:spcPts val="0"/>
              </a:spcAft>
              <a:buSzPts val="900"/>
              <a:buNone/>
              <a:defRPr/>
            </a:lvl1pPr>
            <a:lvl2pPr lvl="1" algn="ctr">
              <a:lnSpc>
                <a:spcPct val="100000"/>
              </a:lnSpc>
              <a:spcBef>
                <a:spcPts val="360"/>
              </a:spcBef>
              <a:spcAft>
                <a:spcPts val="0"/>
              </a:spcAft>
              <a:buSzPts val="1350"/>
              <a:buNone/>
              <a:defRPr/>
            </a:lvl2pPr>
            <a:lvl3pPr lvl="2" algn="ctr">
              <a:lnSpc>
                <a:spcPct val="100000"/>
              </a:lnSpc>
              <a:spcBef>
                <a:spcPts val="360"/>
              </a:spcBef>
              <a:spcAft>
                <a:spcPts val="0"/>
              </a:spcAft>
              <a:buSzPts val="1134"/>
              <a:buNone/>
              <a:defRPr/>
            </a:lvl3pPr>
            <a:lvl4pPr lvl="3" algn="ctr">
              <a:lnSpc>
                <a:spcPct val="100000"/>
              </a:lnSpc>
              <a:spcBef>
                <a:spcPts val="400"/>
              </a:spcBef>
              <a:spcAft>
                <a:spcPts val="0"/>
              </a:spcAft>
              <a:buClr>
                <a:schemeClr val="dk1"/>
              </a:buClr>
              <a:buSzPts val="2000"/>
              <a:buFont typeface="Arial"/>
              <a:buNone/>
              <a:defRPr/>
            </a:lvl4pPr>
            <a:lvl5pPr lvl="4" algn="ctr">
              <a:lnSpc>
                <a:spcPct val="100000"/>
              </a:lnSpc>
              <a:spcBef>
                <a:spcPts val="400"/>
              </a:spcBef>
              <a:spcAft>
                <a:spcPts val="0"/>
              </a:spcAft>
              <a:buClr>
                <a:schemeClr val="dk1"/>
              </a:buClr>
              <a:buSzPts val="2000"/>
              <a:buFont typeface="Arial"/>
              <a:buNone/>
              <a:defRPr/>
            </a:lvl5pPr>
            <a:lvl6pPr lvl="5" algn="ctr">
              <a:lnSpc>
                <a:spcPct val="100000"/>
              </a:lnSpc>
              <a:spcBef>
                <a:spcPts val="400"/>
              </a:spcBef>
              <a:spcAft>
                <a:spcPts val="0"/>
              </a:spcAft>
              <a:buClr>
                <a:schemeClr val="dk1"/>
              </a:buClr>
              <a:buSzPts val="2000"/>
              <a:buFont typeface="Arial"/>
              <a:buNone/>
              <a:defRPr/>
            </a:lvl6pPr>
            <a:lvl7pPr lvl="6" algn="ctr">
              <a:lnSpc>
                <a:spcPct val="100000"/>
              </a:lnSpc>
              <a:spcBef>
                <a:spcPts val="400"/>
              </a:spcBef>
              <a:spcAft>
                <a:spcPts val="0"/>
              </a:spcAft>
              <a:buClr>
                <a:schemeClr val="dk1"/>
              </a:buClr>
              <a:buSzPts val="2000"/>
              <a:buFont typeface="Arial"/>
              <a:buNone/>
              <a:defRPr/>
            </a:lvl7pPr>
            <a:lvl8pPr lvl="7" algn="ctr">
              <a:lnSpc>
                <a:spcPct val="100000"/>
              </a:lnSpc>
              <a:spcBef>
                <a:spcPts val="400"/>
              </a:spcBef>
              <a:spcAft>
                <a:spcPts val="0"/>
              </a:spcAft>
              <a:buClr>
                <a:schemeClr val="dk1"/>
              </a:buClr>
              <a:buSzPts val="2000"/>
              <a:buFont typeface="Arial"/>
              <a:buNone/>
              <a:defRPr/>
            </a:lvl8pPr>
            <a:lvl9pPr lvl="8" algn="ctr">
              <a:lnSpc>
                <a:spcPct val="100000"/>
              </a:lnSpc>
              <a:spcBef>
                <a:spcPts val="400"/>
              </a:spcBef>
              <a:spcAft>
                <a:spcPts val="0"/>
              </a:spcAft>
              <a:buClr>
                <a:schemeClr val="dk1"/>
              </a:buClr>
              <a:buSzPts val="2000"/>
              <a:buFont typeface="Arial"/>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8" name="Shape 38"/>
        <p:cNvGrpSpPr/>
        <p:nvPr/>
      </p:nvGrpSpPr>
      <p:grpSpPr>
        <a:xfrm>
          <a:off x="0" y="0"/>
          <a:ext cx="0" cy="0"/>
          <a:chOff x="0" y="0"/>
          <a:chExt cx="0" cy="0"/>
        </a:xfrm>
      </p:grpSpPr>
      <p:sp>
        <p:nvSpPr>
          <p:cNvPr id="39" name="Google Shape;39;p49"/>
          <p:cNvSpPr txBox="1"/>
          <p:nvPr>
            <p:ph type="title"/>
          </p:nvPr>
        </p:nvSpPr>
        <p:spPr>
          <a:xfrm>
            <a:off x="457200" y="205979"/>
            <a:ext cx="8229600" cy="85725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9pPr>
          </a:lstStyle>
          <a:p/>
        </p:txBody>
      </p:sp>
      <p:sp>
        <p:nvSpPr>
          <p:cNvPr id="40" name="Google Shape;40;p49"/>
          <p:cNvSpPr txBox="1"/>
          <p:nvPr>
            <p:ph idx="1" type="body"/>
          </p:nvPr>
        </p:nvSpPr>
        <p:spPr>
          <a:xfrm rot="5400000">
            <a:off x="2914650" y="-1314450"/>
            <a:ext cx="3543300" cy="8001000"/>
          </a:xfrm>
          <a:prstGeom prst="rect">
            <a:avLst/>
          </a:prstGeom>
          <a:noFill/>
          <a:ln>
            <a:noFill/>
          </a:ln>
        </p:spPr>
        <p:txBody>
          <a:bodyPr anchorCtr="0" anchor="t" bIns="44450" lIns="90475" spcFirstLastPara="1" rIns="90475" wrap="square" tIns="44450">
            <a:noAutofit/>
          </a:bodyPr>
          <a:lstStyle>
            <a:lvl1pPr indent="-285750" lvl="0" marL="457200" algn="l">
              <a:lnSpc>
                <a:spcPct val="100000"/>
              </a:lnSpc>
              <a:spcBef>
                <a:spcPts val="360"/>
              </a:spcBef>
              <a:spcAft>
                <a:spcPts val="0"/>
              </a:spcAft>
              <a:buSzPts val="900"/>
              <a:buChar char="●"/>
              <a:defRPr/>
            </a:lvl1pPr>
            <a:lvl2pPr indent="-314325" lvl="1" marL="914400" algn="l">
              <a:lnSpc>
                <a:spcPct val="100000"/>
              </a:lnSpc>
              <a:spcBef>
                <a:spcPts val="360"/>
              </a:spcBef>
              <a:spcAft>
                <a:spcPts val="0"/>
              </a:spcAft>
              <a:buSzPts val="1350"/>
              <a:buChar char="−"/>
              <a:defRPr/>
            </a:lvl2pPr>
            <a:lvl3pPr indent="-300608" lvl="2" marL="1371600" algn="l">
              <a:lnSpc>
                <a:spcPct val="100000"/>
              </a:lnSpc>
              <a:spcBef>
                <a:spcPts val="360"/>
              </a:spcBef>
              <a:spcAft>
                <a:spcPts val="0"/>
              </a:spcAft>
              <a:buSzPts val="1134"/>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1" name="Shape 41"/>
        <p:cNvGrpSpPr/>
        <p:nvPr/>
      </p:nvGrpSpPr>
      <p:grpSpPr>
        <a:xfrm>
          <a:off x="0" y="0"/>
          <a:ext cx="0" cy="0"/>
          <a:chOff x="0" y="0"/>
          <a:chExt cx="0" cy="0"/>
        </a:xfrm>
      </p:grpSpPr>
      <p:sp>
        <p:nvSpPr>
          <p:cNvPr id="42" name="Google Shape;42;p50"/>
          <p:cNvSpPr txBox="1"/>
          <p:nvPr>
            <p:ph type="title"/>
          </p:nvPr>
        </p:nvSpPr>
        <p:spPr>
          <a:xfrm rot="5400000">
            <a:off x="5532239" y="1303142"/>
            <a:ext cx="4251722" cy="2057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9pPr>
          </a:lstStyle>
          <a:p/>
        </p:txBody>
      </p:sp>
      <p:sp>
        <p:nvSpPr>
          <p:cNvPr id="43" name="Google Shape;43;p50"/>
          <p:cNvSpPr txBox="1"/>
          <p:nvPr>
            <p:ph idx="1" type="body"/>
          </p:nvPr>
        </p:nvSpPr>
        <p:spPr>
          <a:xfrm rot="5400000">
            <a:off x="1341239" y="-678058"/>
            <a:ext cx="4251722" cy="6019800"/>
          </a:xfrm>
          <a:prstGeom prst="rect">
            <a:avLst/>
          </a:prstGeom>
          <a:noFill/>
          <a:ln>
            <a:noFill/>
          </a:ln>
        </p:spPr>
        <p:txBody>
          <a:bodyPr anchorCtr="0" anchor="t" bIns="44450" lIns="90475" spcFirstLastPara="1" rIns="90475" wrap="square" tIns="44450">
            <a:noAutofit/>
          </a:bodyPr>
          <a:lstStyle>
            <a:lvl1pPr indent="-285750" lvl="0" marL="457200" algn="l">
              <a:lnSpc>
                <a:spcPct val="100000"/>
              </a:lnSpc>
              <a:spcBef>
                <a:spcPts val="360"/>
              </a:spcBef>
              <a:spcAft>
                <a:spcPts val="0"/>
              </a:spcAft>
              <a:buSzPts val="900"/>
              <a:buChar char="●"/>
              <a:defRPr/>
            </a:lvl1pPr>
            <a:lvl2pPr indent="-314325" lvl="1" marL="914400" algn="l">
              <a:lnSpc>
                <a:spcPct val="100000"/>
              </a:lnSpc>
              <a:spcBef>
                <a:spcPts val="360"/>
              </a:spcBef>
              <a:spcAft>
                <a:spcPts val="0"/>
              </a:spcAft>
              <a:buSzPts val="1350"/>
              <a:buChar char="−"/>
              <a:defRPr/>
            </a:lvl2pPr>
            <a:lvl3pPr indent="-300608" lvl="2" marL="1371600" algn="l">
              <a:lnSpc>
                <a:spcPct val="100000"/>
              </a:lnSpc>
              <a:spcBef>
                <a:spcPts val="360"/>
              </a:spcBef>
              <a:spcAft>
                <a:spcPts val="0"/>
              </a:spcAft>
              <a:buSzPts val="1134"/>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1" name="Shape 51"/>
        <p:cNvGrpSpPr/>
        <p:nvPr/>
      </p:nvGrpSpPr>
      <p:grpSpPr>
        <a:xfrm>
          <a:off x="0" y="0"/>
          <a:ext cx="0" cy="0"/>
          <a:chOff x="0" y="0"/>
          <a:chExt cx="0" cy="0"/>
        </a:xfrm>
      </p:grpSpPr>
      <p:sp>
        <p:nvSpPr>
          <p:cNvPr id="52" name="Google Shape;52;p41"/>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1"/>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54" name="Google Shape;54;p4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42"/>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4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4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5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51"/>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5" name="Google Shape;65;p5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52"/>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2"/>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71" name="Google Shape;71;p5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5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5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3"/>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7" name="Google Shape;77;p53"/>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8" name="Google Shape;78;p5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5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5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54"/>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54"/>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84" name="Google Shape;84;p54"/>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5" name="Google Shape;85;p54"/>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86" name="Google Shape;86;p54"/>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7" name="Google Shape;87;p5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5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5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
        <p:nvSpPr>
          <p:cNvPr id="91" name="Google Shape;91;p5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5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5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4" name="Shape 94"/>
        <p:cNvGrpSpPr/>
        <p:nvPr/>
      </p:nvGrpSpPr>
      <p:grpSpPr>
        <a:xfrm>
          <a:off x="0" y="0"/>
          <a:ext cx="0" cy="0"/>
          <a:chOff x="0" y="0"/>
          <a:chExt cx="0" cy="0"/>
        </a:xfrm>
      </p:grpSpPr>
      <p:sp>
        <p:nvSpPr>
          <p:cNvPr id="95" name="Google Shape;95;p56"/>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56"/>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97" name="Google Shape;97;p56"/>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98" name="Google Shape;98;p5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5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5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2" name="Shape 12"/>
        <p:cNvGrpSpPr/>
        <p:nvPr/>
      </p:nvGrpSpPr>
      <p:grpSpPr>
        <a:xfrm>
          <a:off x="0" y="0"/>
          <a:ext cx="0" cy="0"/>
          <a:chOff x="0" y="0"/>
          <a:chExt cx="0" cy="0"/>
        </a:xfrm>
      </p:grpSpPr>
      <p:sp>
        <p:nvSpPr>
          <p:cNvPr id="13" name="Google Shape;13;p38"/>
          <p:cNvSpPr txBox="1"/>
          <p:nvPr>
            <p:ph idx="1" type="body"/>
          </p:nvPr>
        </p:nvSpPr>
        <p:spPr>
          <a:xfrm>
            <a:off x="685800" y="914400"/>
            <a:ext cx="8001000" cy="3543300"/>
          </a:xfrm>
          <a:prstGeom prst="rect">
            <a:avLst/>
          </a:prstGeom>
          <a:noFill/>
          <a:ln>
            <a:noFill/>
          </a:ln>
        </p:spPr>
        <p:txBody>
          <a:bodyPr anchorCtr="0" anchor="t" bIns="44450" lIns="90475" spcFirstLastPara="1" rIns="90475" wrap="square" tIns="44450">
            <a:noAutofit/>
          </a:bodyPr>
          <a:lstStyle>
            <a:lvl1pPr indent="-285750" lvl="0" marL="457200" algn="l">
              <a:lnSpc>
                <a:spcPct val="100000"/>
              </a:lnSpc>
              <a:spcBef>
                <a:spcPts val="360"/>
              </a:spcBef>
              <a:spcAft>
                <a:spcPts val="0"/>
              </a:spcAft>
              <a:buSzPts val="900"/>
              <a:buChar char="●"/>
              <a:defRPr/>
            </a:lvl1pPr>
            <a:lvl2pPr indent="-314325" lvl="1" marL="914400" algn="l">
              <a:lnSpc>
                <a:spcPct val="100000"/>
              </a:lnSpc>
              <a:spcBef>
                <a:spcPts val="360"/>
              </a:spcBef>
              <a:spcAft>
                <a:spcPts val="0"/>
              </a:spcAft>
              <a:buSzPts val="1350"/>
              <a:buChar char="−"/>
              <a:defRPr/>
            </a:lvl2pPr>
            <a:lvl3pPr indent="-300608" lvl="2" marL="1371600" algn="l">
              <a:lnSpc>
                <a:spcPct val="100000"/>
              </a:lnSpc>
              <a:spcBef>
                <a:spcPts val="360"/>
              </a:spcBef>
              <a:spcAft>
                <a:spcPts val="0"/>
              </a:spcAft>
              <a:buSzPts val="1134"/>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1" name="Shape 101"/>
        <p:cNvGrpSpPr/>
        <p:nvPr/>
      </p:nvGrpSpPr>
      <p:grpSpPr>
        <a:xfrm>
          <a:off x="0" y="0"/>
          <a:ext cx="0" cy="0"/>
          <a:chOff x="0" y="0"/>
          <a:chExt cx="0" cy="0"/>
        </a:xfrm>
      </p:grpSpPr>
      <p:sp>
        <p:nvSpPr>
          <p:cNvPr id="102" name="Google Shape;102;p57"/>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57"/>
          <p:cNvSpPr/>
          <p:nvPr>
            <p:ph idx="2" type="pic"/>
          </p:nvPr>
        </p:nvSpPr>
        <p:spPr>
          <a:xfrm>
            <a:off x="3887391" y="740569"/>
            <a:ext cx="4629150" cy="3655219"/>
          </a:xfrm>
          <a:prstGeom prst="rect">
            <a:avLst/>
          </a:prstGeom>
          <a:noFill/>
          <a:ln>
            <a:noFill/>
          </a:ln>
        </p:spPr>
      </p:sp>
      <p:sp>
        <p:nvSpPr>
          <p:cNvPr id="104" name="Google Shape;104;p57"/>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05" name="Google Shape;105;p5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5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5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8" name="Shape 108"/>
        <p:cNvGrpSpPr/>
        <p:nvPr/>
      </p:nvGrpSpPr>
      <p:grpSpPr>
        <a:xfrm>
          <a:off x="0" y="0"/>
          <a:ext cx="0" cy="0"/>
          <a:chOff x="0" y="0"/>
          <a:chExt cx="0" cy="0"/>
        </a:xfrm>
      </p:grpSpPr>
      <p:sp>
        <p:nvSpPr>
          <p:cNvPr id="109" name="Google Shape;109;p58"/>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58"/>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1" name="Google Shape;111;p5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5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5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4" name="Shape 114"/>
        <p:cNvGrpSpPr/>
        <p:nvPr/>
      </p:nvGrpSpPr>
      <p:grpSpPr>
        <a:xfrm>
          <a:off x="0" y="0"/>
          <a:ext cx="0" cy="0"/>
          <a:chOff x="0" y="0"/>
          <a:chExt cx="0" cy="0"/>
        </a:xfrm>
      </p:grpSpPr>
      <p:sp>
        <p:nvSpPr>
          <p:cNvPr id="115" name="Google Shape;115;p59"/>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59"/>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7" name="Google Shape;117;p5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5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5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3"/>
          <p:cNvSpPr txBox="1"/>
          <p:nvPr>
            <p:ph type="title"/>
          </p:nvPr>
        </p:nvSpPr>
        <p:spPr>
          <a:xfrm>
            <a:off x="722313" y="3305177"/>
            <a:ext cx="7772400" cy="102155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40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9pPr>
          </a:lstStyle>
          <a:p/>
        </p:txBody>
      </p:sp>
      <p:sp>
        <p:nvSpPr>
          <p:cNvPr id="17" name="Google Shape;17;p43"/>
          <p:cNvSpPr txBox="1"/>
          <p:nvPr>
            <p:ph idx="1" type="body"/>
          </p:nvPr>
        </p:nvSpPr>
        <p:spPr>
          <a:xfrm>
            <a:off x="722313" y="2180035"/>
            <a:ext cx="7772400" cy="1125140"/>
          </a:xfrm>
          <a:prstGeom prst="rect">
            <a:avLst/>
          </a:prstGeom>
          <a:noFill/>
          <a:ln>
            <a:noFill/>
          </a:ln>
        </p:spPr>
        <p:txBody>
          <a:bodyPr anchorCtr="0" anchor="b" bIns="44450" lIns="90475" spcFirstLastPara="1" rIns="90475" wrap="square" tIns="44450">
            <a:noAutofit/>
          </a:bodyPr>
          <a:lstStyle>
            <a:lvl1pPr indent="-228600" lvl="0" marL="457200" algn="l">
              <a:lnSpc>
                <a:spcPct val="100000"/>
              </a:lnSpc>
              <a:spcBef>
                <a:spcPts val="400"/>
              </a:spcBef>
              <a:spcAft>
                <a:spcPts val="0"/>
              </a:spcAft>
              <a:buSzPts val="1000"/>
              <a:buNone/>
              <a:defRPr sz="2000"/>
            </a:lvl1pPr>
            <a:lvl2pPr indent="-228600" lvl="1" marL="914400" algn="l">
              <a:lnSpc>
                <a:spcPct val="100000"/>
              </a:lnSpc>
              <a:spcBef>
                <a:spcPts val="360"/>
              </a:spcBef>
              <a:spcAft>
                <a:spcPts val="0"/>
              </a:spcAft>
              <a:buSzPts val="1350"/>
              <a:buNone/>
              <a:defRPr sz="1800"/>
            </a:lvl2pPr>
            <a:lvl3pPr indent="-228600" lvl="2" marL="1371600" algn="l">
              <a:lnSpc>
                <a:spcPct val="100000"/>
              </a:lnSpc>
              <a:spcBef>
                <a:spcPts val="320"/>
              </a:spcBef>
              <a:spcAft>
                <a:spcPts val="0"/>
              </a:spcAft>
              <a:buSzPts val="1008"/>
              <a:buNone/>
              <a:defRPr sz="1600"/>
            </a:lvl3pPr>
            <a:lvl4pPr indent="-228600" lvl="3" marL="1828800" algn="l">
              <a:lnSpc>
                <a:spcPct val="100000"/>
              </a:lnSpc>
              <a:spcBef>
                <a:spcPts val="280"/>
              </a:spcBef>
              <a:spcAft>
                <a:spcPts val="0"/>
              </a:spcAft>
              <a:buClr>
                <a:schemeClr val="dk1"/>
              </a:buClr>
              <a:buSzPts val="1400"/>
              <a:buFont typeface="Arial"/>
              <a:buNone/>
              <a:defRPr sz="1400"/>
            </a:lvl4pPr>
            <a:lvl5pPr indent="-228600" lvl="4" marL="2286000" algn="l">
              <a:lnSpc>
                <a:spcPct val="100000"/>
              </a:lnSpc>
              <a:spcBef>
                <a:spcPts val="280"/>
              </a:spcBef>
              <a:spcAft>
                <a:spcPts val="0"/>
              </a:spcAft>
              <a:buClr>
                <a:schemeClr val="dk1"/>
              </a:buClr>
              <a:buSzPts val="1400"/>
              <a:buFont typeface="Arial"/>
              <a:buNone/>
              <a:defRPr sz="1400"/>
            </a:lvl5pPr>
            <a:lvl6pPr indent="-228600" lvl="5" marL="2743200" algn="l">
              <a:lnSpc>
                <a:spcPct val="100000"/>
              </a:lnSpc>
              <a:spcBef>
                <a:spcPts val="280"/>
              </a:spcBef>
              <a:spcAft>
                <a:spcPts val="0"/>
              </a:spcAft>
              <a:buClr>
                <a:schemeClr val="dk1"/>
              </a:buClr>
              <a:buSzPts val="1400"/>
              <a:buFont typeface="Arial"/>
              <a:buNone/>
              <a:defRPr sz="1400"/>
            </a:lvl6pPr>
            <a:lvl7pPr indent="-228600" lvl="6" marL="3200400" algn="l">
              <a:lnSpc>
                <a:spcPct val="100000"/>
              </a:lnSpc>
              <a:spcBef>
                <a:spcPts val="280"/>
              </a:spcBef>
              <a:spcAft>
                <a:spcPts val="0"/>
              </a:spcAft>
              <a:buClr>
                <a:schemeClr val="dk1"/>
              </a:buClr>
              <a:buSzPts val="1400"/>
              <a:buFont typeface="Arial"/>
              <a:buNone/>
              <a:defRPr sz="1400"/>
            </a:lvl7pPr>
            <a:lvl8pPr indent="-228600" lvl="7" marL="3657600" algn="l">
              <a:lnSpc>
                <a:spcPct val="100000"/>
              </a:lnSpc>
              <a:spcBef>
                <a:spcPts val="280"/>
              </a:spcBef>
              <a:spcAft>
                <a:spcPts val="0"/>
              </a:spcAft>
              <a:buClr>
                <a:schemeClr val="dk1"/>
              </a:buClr>
              <a:buSzPts val="1400"/>
              <a:buFont typeface="Arial"/>
              <a:buNone/>
              <a:defRPr sz="1400"/>
            </a:lvl8pPr>
            <a:lvl9pPr indent="-228600" lvl="8" marL="4114800" algn="l">
              <a:lnSpc>
                <a:spcPct val="100000"/>
              </a:lnSpc>
              <a:spcBef>
                <a:spcPts val="280"/>
              </a:spcBef>
              <a:spcAft>
                <a:spcPts val="0"/>
              </a:spcAft>
              <a:buClr>
                <a:schemeClr val="dk1"/>
              </a:buClr>
              <a:buSzPts val="1400"/>
              <a:buFont typeface="Arial"/>
              <a:buNone/>
              <a:defRPr sz="1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 name="Shape 18"/>
        <p:cNvGrpSpPr/>
        <p:nvPr/>
      </p:nvGrpSpPr>
      <p:grpSpPr>
        <a:xfrm>
          <a:off x="0" y="0"/>
          <a:ext cx="0" cy="0"/>
          <a:chOff x="0" y="0"/>
          <a:chExt cx="0" cy="0"/>
        </a:xfrm>
      </p:grpSpPr>
      <p:sp>
        <p:nvSpPr>
          <p:cNvPr id="19" name="Google Shape;19;p44"/>
          <p:cNvSpPr txBox="1"/>
          <p:nvPr>
            <p:ph type="title"/>
          </p:nvPr>
        </p:nvSpPr>
        <p:spPr>
          <a:xfrm>
            <a:off x="457200" y="205979"/>
            <a:ext cx="8229600" cy="85725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9pPr>
          </a:lstStyle>
          <a:p/>
        </p:txBody>
      </p:sp>
      <p:sp>
        <p:nvSpPr>
          <p:cNvPr id="20" name="Google Shape;20;p44"/>
          <p:cNvSpPr txBox="1"/>
          <p:nvPr>
            <p:ph idx="1" type="body"/>
          </p:nvPr>
        </p:nvSpPr>
        <p:spPr>
          <a:xfrm>
            <a:off x="685800" y="914400"/>
            <a:ext cx="3924300" cy="3543300"/>
          </a:xfrm>
          <a:prstGeom prst="rect">
            <a:avLst/>
          </a:prstGeom>
          <a:noFill/>
          <a:ln>
            <a:noFill/>
          </a:ln>
        </p:spPr>
        <p:txBody>
          <a:bodyPr anchorCtr="0" anchor="t" bIns="44450" lIns="90475" spcFirstLastPara="1" rIns="90475" wrap="square" tIns="44450">
            <a:noAutofit/>
          </a:bodyPr>
          <a:lstStyle>
            <a:lvl1pPr indent="-317500" lvl="0" marL="457200" algn="l">
              <a:lnSpc>
                <a:spcPct val="100000"/>
              </a:lnSpc>
              <a:spcBef>
                <a:spcPts val="560"/>
              </a:spcBef>
              <a:spcAft>
                <a:spcPts val="0"/>
              </a:spcAft>
              <a:buSzPts val="1400"/>
              <a:buChar char="●"/>
              <a:defRPr sz="2800"/>
            </a:lvl1pPr>
            <a:lvl2pPr indent="-342900" lvl="1" marL="914400" algn="l">
              <a:lnSpc>
                <a:spcPct val="100000"/>
              </a:lnSpc>
              <a:spcBef>
                <a:spcPts val="480"/>
              </a:spcBef>
              <a:spcAft>
                <a:spcPts val="0"/>
              </a:spcAft>
              <a:buSzPts val="1800"/>
              <a:buChar char="−"/>
              <a:defRPr sz="2400"/>
            </a:lvl2pPr>
            <a:lvl3pPr indent="-308610" lvl="2" marL="1371600" algn="l">
              <a:lnSpc>
                <a:spcPct val="100000"/>
              </a:lnSpc>
              <a:spcBef>
                <a:spcPts val="400"/>
              </a:spcBef>
              <a:spcAft>
                <a:spcPts val="0"/>
              </a:spcAft>
              <a:buSzPts val="1260"/>
              <a:buChar char="●"/>
              <a:defRPr sz="2000"/>
            </a:lvl3pPr>
            <a:lvl4pPr indent="-342900" lvl="3" marL="1828800" algn="l">
              <a:lnSpc>
                <a:spcPct val="100000"/>
              </a:lnSpc>
              <a:spcBef>
                <a:spcPts val="360"/>
              </a:spcBef>
              <a:spcAft>
                <a:spcPts val="0"/>
              </a:spcAft>
              <a:buClr>
                <a:schemeClr val="dk1"/>
              </a:buClr>
              <a:buSzPts val="1800"/>
              <a:buFont typeface="Arial"/>
              <a:buChar char="–"/>
              <a:defRPr sz="1800"/>
            </a:lvl4pPr>
            <a:lvl5pPr indent="-342900" lvl="4" marL="2286000" algn="l">
              <a:lnSpc>
                <a:spcPct val="100000"/>
              </a:lnSpc>
              <a:spcBef>
                <a:spcPts val="360"/>
              </a:spcBef>
              <a:spcAft>
                <a:spcPts val="0"/>
              </a:spcAft>
              <a:buClr>
                <a:schemeClr val="dk1"/>
              </a:buClr>
              <a:buSzPts val="1800"/>
              <a:buFont typeface="Arial"/>
              <a:buChar char="»"/>
              <a:defRPr sz="1800"/>
            </a:lvl5pPr>
            <a:lvl6pPr indent="-342900" lvl="5" marL="2743200" algn="l">
              <a:lnSpc>
                <a:spcPct val="100000"/>
              </a:lnSpc>
              <a:spcBef>
                <a:spcPts val="360"/>
              </a:spcBef>
              <a:spcAft>
                <a:spcPts val="0"/>
              </a:spcAft>
              <a:buClr>
                <a:schemeClr val="dk1"/>
              </a:buClr>
              <a:buSzPts val="1800"/>
              <a:buFont typeface="Arial"/>
              <a:buChar char="»"/>
              <a:defRPr sz="1800"/>
            </a:lvl6pPr>
            <a:lvl7pPr indent="-342900" lvl="6" marL="3200400" algn="l">
              <a:lnSpc>
                <a:spcPct val="100000"/>
              </a:lnSpc>
              <a:spcBef>
                <a:spcPts val="360"/>
              </a:spcBef>
              <a:spcAft>
                <a:spcPts val="0"/>
              </a:spcAft>
              <a:buClr>
                <a:schemeClr val="dk1"/>
              </a:buClr>
              <a:buSzPts val="1800"/>
              <a:buFont typeface="Arial"/>
              <a:buChar char="»"/>
              <a:defRPr sz="1800"/>
            </a:lvl7pPr>
            <a:lvl8pPr indent="-342900" lvl="7" marL="3657600" algn="l">
              <a:lnSpc>
                <a:spcPct val="100000"/>
              </a:lnSpc>
              <a:spcBef>
                <a:spcPts val="360"/>
              </a:spcBef>
              <a:spcAft>
                <a:spcPts val="0"/>
              </a:spcAft>
              <a:buClr>
                <a:schemeClr val="dk1"/>
              </a:buClr>
              <a:buSzPts val="1800"/>
              <a:buFont typeface="Arial"/>
              <a:buChar char="»"/>
              <a:defRPr sz="1800"/>
            </a:lvl8pPr>
            <a:lvl9pPr indent="-342900" lvl="8" marL="4114800" algn="l">
              <a:lnSpc>
                <a:spcPct val="100000"/>
              </a:lnSpc>
              <a:spcBef>
                <a:spcPts val="360"/>
              </a:spcBef>
              <a:spcAft>
                <a:spcPts val="0"/>
              </a:spcAft>
              <a:buClr>
                <a:schemeClr val="dk1"/>
              </a:buClr>
              <a:buSzPts val="1800"/>
              <a:buFont typeface="Arial"/>
              <a:buChar char="»"/>
              <a:defRPr sz="1800"/>
            </a:lvl9pPr>
          </a:lstStyle>
          <a:p/>
        </p:txBody>
      </p:sp>
      <p:sp>
        <p:nvSpPr>
          <p:cNvPr id="21" name="Google Shape;21;p44"/>
          <p:cNvSpPr txBox="1"/>
          <p:nvPr>
            <p:ph idx="2" type="body"/>
          </p:nvPr>
        </p:nvSpPr>
        <p:spPr>
          <a:xfrm>
            <a:off x="4762500" y="914400"/>
            <a:ext cx="3924300" cy="3543300"/>
          </a:xfrm>
          <a:prstGeom prst="rect">
            <a:avLst/>
          </a:prstGeom>
          <a:noFill/>
          <a:ln>
            <a:noFill/>
          </a:ln>
        </p:spPr>
        <p:txBody>
          <a:bodyPr anchorCtr="0" anchor="t" bIns="44450" lIns="90475" spcFirstLastPara="1" rIns="90475" wrap="square" tIns="44450">
            <a:noAutofit/>
          </a:bodyPr>
          <a:lstStyle>
            <a:lvl1pPr indent="-317500" lvl="0" marL="457200" algn="l">
              <a:lnSpc>
                <a:spcPct val="100000"/>
              </a:lnSpc>
              <a:spcBef>
                <a:spcPts val="560"/>
              </a:spcBef>
              <a:spcAft>
                <a:spcPts val="0"/>
              </a:spcAft>
              <a:buSzPts val="1400"/>
              <a:buChar char="●"/>
              <a:defRPr sz="2800"/>
            </a:lvl1pPr>
            <a:lvl2pPr indent="-342900" lvl="1" marL="914400" algn="l">
              <a:lnSpc>
                <a:spcPct val="100000"/>
              </a:lnSpc>
              <a:spcBef>
                <a:spcPts val="480"/>
              </a:spcBef>
              <a:spcAft>
                <a:spcPts val="0"/>
              </a:spcAft>
              <a:buSzPts val="1800"/>
              <a:buChar char="−"/>
              <a:defRPr sz="2400"/>
            </a:lvl2pPr>
            <a:lvl3pPr indent="-308610" lvl="2" marL="1371600" algn="l">
              <a:lnSpc>
                <a:spcPct val="100000"/>
              </a:lnSpc>
              <a:spcBef>
                <a:spcPts val="400"/>
              </a:spcBef>
              <a:spcAft>
                <a:spcPts val="0"/>
              </a:spcAft>
              <a:buSzPts val="1260"/>
              <a:buChar char="●"/>
              <a:defRPr sz="2000"/>
            </a:lvl3pPr>
            <a:lvl4pPr indent="-342900" lvl="3" marL="1828800" algn="l">
              <a:lnSpc>
                <a:spcPct val="100000"/>
              </a:lnSpc>
              <a:spcBef>
                <a:spcPts val="360"/>
              </a:spcBef>
              <a:spcAft>
                <a:spcPts val="0"/>
              </a:spcAft>
              <a:buClr>
                <a:schemeClr val="dk1"/>
              </a:buClr>
              <a:buSzPts val="1800"/>
              <a:buFont typeface="Arial"/>
              <a:buChar char="–"/>
              <a:defRPr sz="1800"/>
            </a:lvl4pPr>
            <a:lvl5pPr indent="-342900" lvl="4" marL="2286000" algn="l">
              <a:lnSpc>
                <a:spcPct val="100000"/>
              </a:lnSpc>
              <a:spcBef>
                <a:spcPts val="360"/>
              </a:spcBef>
              <a:spcAft>
                <a:spcPts val="0"/>
              </a:spcAft>
              <a:buClr>
                <a:schemeClr val="dk1"/>
              </a:buClr>
              <a:buSzPts val="1800"/>
              <a:buFont typeface="Arial"/>
              <a:buChar char="»"/>
              <a:defRPr sz="1800"/>
            </a:lvl5pPr>
            <a:lvl6pPr indent="-342900" lvl="5" marL="2743200" algn="l">
              <a:lnSpc>
                <a:spcPct val="100000"/>
              </a:lnSpc>
              <a:spcBef>
                <a:spcPts val="360"/>
              </a:spcBef>
              <a:spcAft>
                <a:spcPts val="0"/>
              </a:spcAft>
              <a:buClr>
                <a:schemeClr val="dk1"/>
              </a:buClr>
              <a:buSzPts val="1800"/>
              <a:buFont typeface="Arial"/>
              <a:buChar char="»"/>
              <a:defRPr sz="1800"/>
            </a:lvl6pPr>
            <a:lvl7pPr indent="-342900" lvl="6" marL="3200400" algn="l">
              <a:lnSpc>
                <a:spcPct val="100000"/>
              </a:lnSpc>
              <a:spcBef>
                <a:spcPts val="360"/>
              </a:spcBef>
              <a:spcAft>
                <a:spcPts val="0"/>
              </a:spcAft>
              <a:buClr>
                <a:schemeClr val="dk1"/>
              </a:buClr>
              <a:buSzPts val="1800"/>
              <a:buFont typeface="Arial"/>
              <a:buChar char="»"/>
              <a:defRPr sz="1800"/>
            </a:lvl7pPr>
            <a:lvl8pPr indent="-342900" lvl="7" marL="3657600" algn="l">
              <a:lnSpc>
                <a:spcPct val="100000"/>
              </a:lnSpc>
              <a:spcBef>
                <a:spcPts val="360"/>
              </a:spcBef>
              <a:spcAft>
                <a:spcPts val="0"/>
              </a:spcAft>
              <a:buClr>
                <a:schemeClr val="dk1"/>
              </a:buClr>
              <a:buSzPts val="1800"/>
              <a:buFont typeface="Arial"/>
              <a:buChar char="»"/>
              <a:defRPr sz="1800"/>
            </a:lvl8pPr>
            <a:lvl9pPr indent="-342900" lvl="8" marL="4114800" algn="l">
              <a:lnSpc>
                <a:spcPct val="100000"/>
              </a:lnSpc>
              <a:spcBef>
                <a:spcPts val="360"/>
              </a:spcBef>
              <a:spcAft>
                <a:spcPts val="0"/>
              </a:spcAft>
              <a:buClr>
                <a:schemeClr val="dk1"/>
              </a:buClr>
              <a:buSzPts val="1800"/>
              <a:buFont typeface="Arial"/>
              <a:buChar char="»"/>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2" name="Shape 22"/>
        <p:cNvGrpSpPr/>
        <p:nvPr/>
      </p:nvGrpSpPr>
      <p:grpSpPr>
        <a:xfrm>
          <a:off x="0" y="0"/>
          <a:ext cx="0" cy="0"/>
          <a:chOff x="0" y="0"/>
          <a:chExt cx="0" cy="0"/>
        </a:xfrm>
      </p:grpSpPr>
      <p:sp>
        <p:nvSpPr>
          <p:cNvPr id="23" name="Google Shape;23;p45"/>
          <p:cNvSpPr txBox="1"/>
          <p:nvPr>
            <p:ph type="title"/>
          </p:nvPr>
        </p:nvSpPr>
        <p:spPr>
          <a:xfrm>
            <a:off x="457200" y="205979"/>
            <a:ext cx="8229600" cy="85725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9pPr>
          </a:lstStyle>
          <a:p/>
        </p:txBody>
      </p:sp>
      <p:sp>
        <p:nvSpPr>
          <p:cNvPr id="24" name="Google Shape;24;p45"/>
          <p:cNvSpPr txBox="1"/>
          <p:nvPr>
            <p:ph idx="1" type="body"/>
          </p:nvPr>
        </p:nvSpPr>
        <p:spPr>
          <a:xfrm>
            <a:off x="457200" y="1151338"/>
            <a:ext cx="4040188" cy="479822"/>
          </a:xfrm>
          <a:prstGeom prst="rect">
            <a:avLst/>
          </a:prstGeom>
          <a:noFill/>
          <a:ln>
            <a:noFill/>
          </a:ln>
        </p:spPr>
        <p:txBody>
          <a:bodyPr anchorCtr="0" anchor="b" bIns="44450" lIns="90475" spcFirstLastPara="1" rIns="90475" wrap="square" tIns="44450">
            <a:noAutofit/>
          </a:bodyPr>
          <a:lstStyle>
            <a:lvl1pPr indent="-228600" lvl="0" marL="457200" algn="l">
              <a:lnSpc>
                <a:spcPct val="100000"/>
              </a:lnSpc>
              <a:spcBef>
                <a:spcPts val="480"/>
              </a:spcBef>
              <a:spcAft>
                <a:spcPts val="0"/>
              </a:spcAft>
              <a:buSzPts val="1200"/>
              <a:buNone/>
              <a:defRPr b="1" sz="2400"/>
            </a:lvl1pPr>
            <a:lvl2pPr indent="-228600" lvl="1" marL="914400" algn="l">
              <a:lnSpc>
                <a:spcPct val="100000"/>
              </a:lnSpc>
              <a:spcBef>
                <a:spcPts val="400"/>
              </a:spcBef>
              <a:spcAft>
                <a:spcPts val="0"/>
              </a:spcAft>
              <a:buSzPts val="1500"/>
              <a:buNone/>
              <a:defRPr b="1" sz="2000"/>
            </a:lvl2pPr>
            <a:lvl3pPr indent="-228600" lvl="2" marL="1371600" algn="l">
              <a:lnSpc>
                <a:spcPct val="100000"/>
              </a:lnSpc>
              <a:spcBef>
                <a:spcPts val="360"/>
              </a:spcBef>
              <a:spcAft>
                <a:spcPts val="0"/>
              </a:spcAft>
              <a:buSzPts val="1134"/>
              <a:buNone/>
              <a:defRPr b="1" sz="1800"/>
            </a:lvl3pPr>
            <a:lvl4pPr indent="-228600" lvl="3" marL="1828800" algn="l">
              <a:lnSpc>
                <a:spcPct val="100000"/>
              </a:lnSpc>
              <a:spcBef>
                <a:spcPts val="320"/>
              </a:spcBef>
              <a:spcAft>
                <a:spcPts val="0"/>
              </a:spcAft>
              <a:buClr>
                <a:schemeClr val="dk1"/>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Arial"/>
              <a:buNone/>
              <a:defRPr b="1" sz="1600"/>
            </a:lvl5pPr>
            <a:lvl6pPr indent="-228600" lvl="5" marL="2743200" algn="l">
              <a:lnSpc>
                <a:spcPct val="100000"/>
              </a:lnSpc>
              <a:spcBef>
                <a:spcPts val="320"/>
              </a:spcBef>
              <a:spcAft>
                <a:spcPts val="0"/>
              </a:spcAft>
              <a:buClr>
                <a:schemeClr val="dk1"/>
              </a:buClr>
              <a:buSzPts val="1600"/>
              <a:buFont typeface="Arial"/>
              <a:buNone/>
              <a:defRPr b="1" sz="1600"/>
            </a:lvl6pPr>
            <a:lvl7pPr indent="-228600" lvl="6" marL="3200400" algn="l">
              <a:lnSpc>
                <a:spcPct val="100000"/>
              </a:lnSpc>
              <a:spcBef>
                <a:spcPts val="320"/>
              </a:spcBef>
              <a:spcAft>
                <a:spcPts val="0"/>
              </a:spcAft>
              <a:buClr>
                <a:schemeClr val="dk1"/>
              </a:buClr>
              <a:buSzPts val="1600"/>
              <a:buFont typeface="Arial"/>
              <a:buNone/>
              <a:defRPr b="1" sz="1600"/>
            </a:lvl7pPr>
            <a:lvl8pPr indent="-228600" lvl="7" marL="3657600" algn="l">
              <a:lnSpc>
                <a:spcPct val="100000"/>
              </a:lnSpc>
              <a:spcBef>
                <a:spcPts val="320"/>
              </a:spcBef>
              <a:spcAft>
                <a:spcPts val="0"/>
              </a:spcAft>
              <a:buClr>
                <a:schemeClr val="dk1"/>
              </a:buClr>
              <a:buSzPts val="1600"/>
              <a:buFont typeface="Arial"/>
              <a:buNone/>
              <a:defRPr b="1" sz="1600"/>
            </a:lvl8pPr>
            <a:lvl9pPr indent="-228600" lvl="8" marL="4114800" algn="l">
              <a:lnSpc>
                <a:spcPct val="100000"/>
              </a:lnSpc>
              <a:spcBef>
                <a:spcPts val="320"/>
              </a:spcBef>
              <a:spcAft>
                <a:spcPts val="0"/>
              </a:spcAft>
              <a:buClr>
                <a:schemeClr val="dk1"/>
              </a:buClr>
              <a:buSzPts val="1600"/>
              <a:buFont typeface="Arial"/>
              <a:buNone/>
              <a:defRPr b="1" sz="1600"/>
            </a:lvl9pPr>
          </a:lstStyle>
          <a:p/>
        </p:txBody>
      </p:sp>
      <p:sp>
        <p:nvSpPr>
          <p:cNvPr id="25" name="Google Shape;25;p45"/>
          <p:cNvSpPr txBox="1"/>
          <p:nvPr>
            <p:ph idx="2" type="body"/>
          </p:nvPr>
        </p:nvSpPr>
        <p:spPr>
          <a:xfrm>
            <a:off x="457200" y="1631156"/>
            <a:ext cx="4040188" cy="2963466"/>
          </a:xfrm>
          <a:prstGeom prst="rect">
            <a:avLst/>
          </a:prstGeom>
          <a:noFill/>
          <a:ln>
            <a:noFill/>
          </a:ln>
        </p:spPr>
        <p:txBody>
          <a:bodyPr anchorCtr="0" anchor="t" bIns="44450" lIns="90475" spcFirstLastPara="1" rIns="90475" wrap="square" tIns="44450">
            <a:noAutofit/>
          </a:bodyPr>
          <a:lstStyle>
            <a:lvl1pPr indent="-304800" lvl="0" marL="457200" algn="l">
              <a:lnSpc>
                <a:spcPct val="100000"/>
              </a:lnSpc>
              <a:spcBef>
                <a:spcPts val="480"/>
              </a:spcBef>
              <a:spcAft>
                <a:spcPts val="0"/>
              </a:spcAft>
              <a:buSzPts val="1200"/>
              <a:buChar char="●"/>
              <a:defRPr sz="2400"/>
            </a:lvl1pPr>
            <a:lvl2pPr indent="-323850" lvl="1" marL="914400" algn="l">
              <a:lnSpc>
                <a:spcPct val="100000"/>
              </a:lnSpc>
              <a:spcBef>
                <a:spcPts val="400"/>
              </a:spcBef>
              <a:spcAft>
                <a:spcPts val="0"/>
              </a:spcAft>
              <a:buSzPts val="1500"/>
              <a:buChar char="−"/>
              <a:defRPr sz="2000"/>
            </a:lvl2pPr>
            <a:lvl3pPr indent="-300608" lvl="2" marL="1371600" algn="l">
              <a:lnSpc>
                <a:spcPct val="100000"/>
              </a:lnSpc>
              <a:spcBef>
                <a:spcPts val="360"/>
              </a:spcBef>
              <a:spcAft>
                <a:spcPts val="0"/>
              </a:spcAft>
              <a:buSzPts val="1134"/>
              <a:buChar char="●"/>
              <a:defRPr sz="1800"/>
            </a:lvl3pPr>
            <a:lvl4pPr indent="-330200" lvl="3" marL="1828800" algn="l">
              <a:lnSpc>
                <a:spcPct val="100000"/>
              </a:lnSpc>
              <a:spcBef>
                <a:spcPts val="320"/>
              </a:spcBef>
              <a:spcAft>
                <a:spcPts val="0"/>
              </a:spcAft>
              <a:buClr>
                <a:schemeClr val="dk1"/>
              </a:buClr>
              <a:buSzPts val="1600"/>
              <a:buFont typeface="Arial"/>
              <a:buChar char="–"/>
              <a:defRPr sz="1600"/>
            </a:lvl4pPr>
            <a:lvl5pPr indent="-330200" lvl="4" marL="2286000" algn="l">
              <a:lnSpc>
                <a:spcPct val="100000"/>
              </a:lnSpc>
              <a:spcBef>
                <a:spcPts val="320"/>
              </a:spcBef>
              <a:spcAft>
                <a:spcPts val="0"/>
              </a:spcAft>
              <a:buClr>
                <a:schemeClr val="dk1"/>
              </a:buClr>
              <a:buSzPts val="1600"/>
              <a:buFont typeface="Arial"/>
              <a:buChar char="»"/>
              <a:defRPr sz="1600"/>
            </a:lvl5pPr>
            <a:lvl6pPr indent="-330200" lvl="5" marL="2743200" algn="l">
              <a:lnSpc>
                <a:spcPct val="100000"/>
              </a:lnSpc>
              <a:spcBef>
                <a:spcPts val="320"/>
              </a:spcBef>
              <a:spcAft>
                <a:spcPts val="0"/>
              </a:spcAft>
              <a:buClr>
                <a:schemeClr val="dk1"/>
              </a:buClr>
              <a:buSzPts val="1600"/>
              <a:buFont typeface="Arial"/>
              <a:buChar char="»"/>
              <a:defRPr sz="1600"/>
            </a:lvl6pPr>
            <a:lvl7pPr indent="-330200" lvl="6" marL="3200400" algn="l">
              <a:lnSpc>
                <a:spcPct val="100000"/>
              </a:lnSpc>
              <a:spcBef>
                <a:spcPts val="320"/>
              </a:spcBef>
              <a:spcAft>
                <a:spcPts val="0"/>
              </a:spcAft>
              <a:buClr>
                <a:schemeClr val="dk1"/>
              </a:buClr>
              <a:buSzPts val="1600"/>
              <a:buFont typeface="Arial"/>
              <a:buChar char="»"/>
              <a:defRPr sz="1600"/>
            </a:lvl7pPr>
            <a:lvl8pPr indent="-330200" lvl="7" marL="3657600" algn="l">
              <a:lnSpc>
                <a:spcPct val="100000"/>
              </a:lnSpc>
              <a:spcBef>
                <a:spcPts val="320"/>
              </a:spcBef>
              <a:spcAft>
                <a:spcPts val="0"/>
              </a:spcAft>
              <a:buClr>
                <a:schemeClr val="dk1"/>
              </a:buClr>
              <a:buSzPts val="1600"/>
              <a:buFont typeface="Arial"/>
              <a:buChar char="»"/>
              <a:defRPr sz="1600"/>
            </a:lvl8pPr>
            <a:lvl9pPr indent="-330200" lvl="8" marL="4114800" algn="l">
              <a:lnSpc>
                <a:spcPct val="100000"/>
              </a:lnSpc>
              <a:spcBef>
                <a:spcPts val="320"/>
              </a:spcBef>
              <a:spcAft>
                <a:spcPts val="0"/>
              </a:spcAft>
              <a:buClr>
                <a:schemeClr val="dk1"/>
              </a:buClr>
              <a:buSzPts val="1600"/>
              <a:buFont typeface="Arial"/>
              <a:buChar char="»"/>
              <a:defRPr sz="1600"/>
            </a:lvl9pPr>
          </a:lstStyle>
          <a:p/>
        </p:txBody>
      </p:sp>
      <p:sp>
        <p:nvSpPr>
          <p:cNvPr id="26" name="Google Shape;26;p45"/>
          <p:cNvSpPr txBox="1"/>
          <p:nvPr>
            <p:ph idx="3" type="body"/>
          </p:nvPr>
        </p:nvSpPr>
        <p:spPr>
          <a:xfrm>
            <a:off x="4645033" y="1151338"/>
            <a:ext cx="4041775" cy="479822"/>
          </a:xfrm>
          <a:prstGeom prst="rect">
            <a:avLst/>
          </a:prstGeom>
          <a:noFill/>
          <a:ln>
            <a:noFill/>
          </a:ln>
        </p:spPr>
        <p:txBody>
          <a:bodyPr anchorCtr="0" anchor="b" bIns="44450" lIns="90475" spcFirstLastPara="1" rIns="90475" wrap="square" tIns="44450">
            <a:noAutofit/>
          </a:bodyPr>
          <a:lstStyle>
            <a:lvl1pPr indent="-228600" lvl="0" marL="457200" algn="l">
              <a:lnSpc>
                <a:spcPct val="100000"/>
              </a:lnSpc>
              <a:spcBef>
                <a:spcPts val="480"/>
              </a:spcBef>
              <a:spcAft>
                <a:spcPts val="0"/>
              </a:spcAft>
              <a:buSzPts val="1200"/>
              <a:buNone/>
              <a:defRPr b="1" sz="2400"/>
            </a:lvl1pPr>
            <a:lvl2pPr indent="-228600" lvl="1" marL="914400" algn="l">
              <a:lnSpc>
                <a:spcPct val="100000"/>
              </a:lnSpc>
              <a:spcBef>
                <a:spcPts val="400"/>
              </a:spcBef>
              <a:spcAft>
                <a:spcPts val="0"/>
              </a:spcAft>
              <a:buSzPts val="1500"/>
              <a:buNone/>
              <a:defRPr b="1" sz="2000"/>
            </a:lvl2pPr>
            <a:lvl3pPr indent="-228600" lvl="2" marL="1371600" algn="l">
              <a:lnSpc>
                <a:spcPct val="100000"/>
              </a:lnSpc>
              <a:spcBef>
                <a:spcPts val="360"/>
              </a:spcBef>
              <a:spcAft>
                <a:spcPts val="0"/>
              </a:spcAft>
              <a:buSzPts val="1134"/>
              <a:buNone/>
              <a:defRPr b="1" sz="1800"/>
            </a:lvl3pPr>
            <a:lvl4pPr indent="-228600" lvl="3" marL="1828800" algn="l">
              <a:lnSpc>
                <a:spcPct val="100000"/>
              </a:lnSpc>
              <a:spcBef>
                <a:spcPts val="320"/>
              </a:spcBef>
              <a:spcAft>
                <a:spcPts val="0"/>
              </a:spcAft>
              <a:buClr>
                <a:schemeClr val="dk1"/>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Arial"/>
              <a:buNone/>
              <a:defRPr b="1" sz="1600"/>
            </a:lvl5pPr>
            <a:lvl6pPr indent="-228600" lvl="5" marL="2743200" algn="l">
              <a:lnSpc>
                <a:spcPct val="100000"/>
              </a:lnSpc>
              <a:spcBef>
                <a:spcPts val="320"/>
              </a:spcBef>
              <a:spcAft>
                <a:spcPts val="0"/>
              </a:spcAft>
              <a:buClr>
                <a:schemeClr val="dk1"/>
              </a:buClr>
              <a:buSzPts val="1600"/>
              <a:buFont typeface="Arial"/>
              <a:buNone/>
              <a:defRPr b="1" sz="1600"/>
            </a:lvl6pPr>
            <a:lvl7pPr indent="-228600" lvl="6" marL="3200400" algn="l">
              <a:lnSpc>
                <a:spcPct val="100000"/>
              </a:lnSpc>
              <a:spcBef>
                <a:spcPts val="320"/>
              </a:spcBef>
              <a:spcAft>
                <a:spcPts val="0"/>
              </a:spcAft>
              <a:buClr>
                <a:schemeClr val="dk1"/>
              </a:buClr>
              <a:buSzPts val="1600"/>
              <a:buFont typeface="Arial"/>
              <a:buNone/>
              <a:defRPr b="1" sz="1600"/>
            </a:lvl7pPr>
            <a:lvl8pPr indent="-228600" lvl="7" marL="3657600" algn="l">
              <a:lnSpc>
                <a:spcPct val="100000"/>
              </a:lnSpc>
              <a:spcBef>
                <a:spcPts val="320"/>
              </a:spcBef>
              <a:spcAft>
                <a:spcPts val="0"/>
              </a:spcAft>
              <a:buClr>
                <a:schemeClr val="dk1"/>
              </a:buClr>
              <a:buSzPts val="1600"/>
              <a:buFont typeface="Arial"/>
              <a:buNone/>
              <a:defRPr b="1" sz="1600"/>
            </a:lvl8pPr>
            <a:lvl9pPr indent="-228600" lvl="8" marL="4114800" algn="l">
              <a:lnSpc>
                <a:spcPct val="100000"/>
              </a:lnSpc>
              <a:spcBef>
                <a:spcPts val="320"/>
              </a:spcBef>
              <a:spcAft>
                <a:spcPts val="0"/>
              </a:spcAft>
              <a:buClr>
                <a:schemeClr val="dk1"/>
              </a:buClr>
              <a:buSzPts val="1600"/>
              <a:buFont typeface="Arial"/>
              <a:buNone/>
              <a:defRPr b="1" sz="1600"/>
            </a:lvl9pPr>
          </a:lstStyle>
          <a:p/>
        </p:txBody>
      </p:sp>
      <p:sp>
        <p:nvSpPr>
          <p:cNvPr id="27" name="Google Shape;27;p45"/>
          <p:cNvSpPr txBox="1"/>
          <p:nvPr>
            <p:ph idx="4" type="body"/>
          </p:nvPr>
        </p:nvSpPr>
        <p:spPr>
          <a:xfrm>
            <a:off x="4645033" y="1631156"/>
            <a:ext cx="4041775" cy="2963466"/>
          </a:xfrm>
          <a:prstGeom prst="rect">
            <a:avLst/>
          </a:prstGeom>
          <a:noFill/>
          <a:ln>
            <a:noFill/>
          </a:ln>
        </p:spPr>
        <p:txBody>
          <a:bodyPr anchorCtr="0" anchor="t" bIns="44450" lIns="90475" spcFirstLastPara="1" rIns="90475" wrap="square" tIns="44450">
            <a:noAutofit/>
          </a:bodyPr>
          <a:lstStyle>
            <a:lvl1pPr indent="-304800" lvl="0" marL="457200" algn="l">
              <a:lnSpc>
                <a:spcPct val="100000"/>
              </a:lnSpc>
              <a:spcBef>
                <a:spcPts val="480"/>
              </a:spcBef>
              <a:spcAft>
                <a:spcPts val="0"/>
              </a:spcAft>
              <a:buSzPts val="1200"/>
              <a:buChar char="●"/>
              <a:defRPr sz="2400"/>
            </a:lvl1pPr>
            <a:lvl2pPr indent="-323850" lvl="1" marL="914400" algn="l">
              <a:lnSpc>
                <a:spcPct val="100000"/>
              </a:lnSpc>
              <a:spcBef>
                <a:spcPts val="400"/>
              </a:spcBef>
              <a:spcAft>
                <a:spcPts val="0"/>
              </a:spcAft>
              <a:buSzPts val="1500"/>
              <a:buChar char="−"/>
              <a:defRPr sz="2000"/>
            </a:lvl2pPr>
            <a:lvl3pPr indent="-300608" lvl="2" marL="1371600" algn="l">
              <a:lnSpc>
                <a:spcPct val="100000"/>
              </a:lnSpc>
              <a:spcBef>
                <a:spcPts val="360"/>
              </a:spcBef>
              <a:spcAft>
                <a:spcPts val="0"/>
              </a:spcAft>
              <a:buSzPts val="1134"/>
              <a:buChar char="●"/>
              <a:defRPr sz="1800"/>
            </a:lvl3pPr>
            <a:lvl4pPr indent="-330200" lvl="3" marL="1828800" algn="l">
              <a:lnSpc>
                <a:spcPct val="100000"/>
              </a:lnSpc>
              <a:spcBef>
                <a:spcPts val="320"/>
              </a:spcBef>
              <a:spcAft>
                <a:spcPts val="0"/>
              </a:spcAft>
              <a:buClr>
                <a:schemeClr val="dk1"/>
              </a:buClr>
              <a:buSzPts val="1600"/>
              <a:buFont typeface="Arial"/>
              <a:buChar char="–"/>
              <a:defRPr sz="1600"/>
            </a:lvl4pPr>
            <a:lvl5pPr indent="-330200" lvl="4" marL="2286000" algn="l">
              <a:lnSpc>
                <a:spcPct val="100000"/>
              </a:lnSpc>
              <a:spcBef>
                <a:spcPts val="320"/>
              </a:spcBef>
              <a:spcAft>
                <a:spcPts val="0"/>
              </a:spcAft>
              <a:buClr>
                <a:schemeClr val="dk1"/>
              </a:buClr>
              <a:buSzPts val="1600"/>
              <a:buFont typeface="Arial"/>
              <a:buChar char="»"/>
              <a:defRPr sz="1600"/>
            </a:lvl5pPr>
            <a:lvl6pPr indent="-330200" lvl="5" marL="2743200" algn="l">
              <a:lnSpc>
                <a:spcPct val="100000"/>
              </a:lnSpc>
              <a:spcBef>
                <a:spcPts val="320"/>
              </a:spcBef>
              <a:spcAft>
                <a:spcPts val="0"/>
              </a:spcAft>
              <a:buClr>
                <a:schemeClr val="dk1"/>
              </a:buClr>
              <a:buSzPts val="1600"/>
              <a:buFont typeface="Arial"/>
              <a:buChar char="»"/>
              <a:defRPr sz="1600"/>
            </a:lvl6pPr>
            <a:lvl7pPr indent="-330200" lvl="6" marL="3200400" algn="l">
              <a:lnSpc>
                <a:spcPct val="100000"/>
              </a:lnSpc>
              <a:spcBef>
                <a:spcPts val="320"/>
              </a:spcBef>
              <a:spcAft>
                <a:spcPts val="0"/>
              </a:spcAft>
              <a:buClr>
                <a:schemeClr val="dk1"/>
              </a:buClr>
              <a:buSzPts val="1600"/>
              <a:buFont typeface="Arial"/>
              <a:buChar char="»"/>
              <a:defRPr sz="1600"/>
            </a:lvl7pPr>
            <a:lvl8pPr indent="-330200" lvl="7" marL="3657600" algn="l">
              <a:lnSpc>
                <a:spcPct val="100000"/>
              </a:lnSpc>
              <a:spcBef>
                <a:spcPts val="320"/>
              </a:spcBef>
              <a:spcAft>
                <a:spcPts val="0"/>
              </a:spcAft>
              <a:buClr>
                <a:schemeClr val="dk1"/>
              </a:buClr>
              <a:buSzPts val="1600"/>
              <a:buFont typeface="Arial"/>
              <a:buChar char="»"/>
              <a:defRPr sz="1600"/>
            </a:lvl8pPr>
            <a:lvl9pPr indent="-330200" lvl="8" marL="4114800" algn="l">
              <a:lnSpc>
                <a:spcPct val="100000"/>
              </a:lnSpc>
              <a:spcBef>
                <a:spcPts val="320"/>
              </a:spcBef>
              <a:spcAft>
                <a:spcPts val="0"/>
              </a:spcAft>
              <a:buClr>
                <a:schemeClr val="dk1"/>
              </a:buClr>
              <a:buSzPts val="1600"/>
              <a:buFont typeface="Arial"/>
              <a:buChar char="»"/>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46"/>
          <p:cNvSpPr txBox="1"/>
          <p:nvPr>
            <p:ph type="title"/>
          </p:nvPr>
        </p:nvSpPr>
        <p:spPr>
          <a:xfrm>
            <a:off x="457200" y="205979"/>
            <a:ext cx="8229600" cy="85725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0" name="Shape 30"/>
        <p:cNvGrpSpPr/>
        <p:nvPr/>
      </p:nvGrpSpPr>
      <p:grpSpPr>
        <a:xfrm>
          <a:off x="0" y="0"/>
          <a:ext cx="0" cy="0"/>
          <a:chOff x="0" y="0"/>
          <a:chExt cx="0" cy="0"/>
        </a:xfrm>
      </p:grpSpPr>
      <p:sp>
        <p:nvSpPr>
          <p:cNvPr id="31" name="Google Shape;31;p47"/>
          <p:cNvSpPr txBox="1"/>
          <p:nvPr>
            <p:ph type="title"/>
          </p:nvPr>
        </p:nvSpPr>
        <p:spPr>
          <a:xfrm>
            <a:off x="457218" y="204790"/>
            <a:ext cx="3008313" cy="87153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9pPr>
          </a:lstStyle>
          <a:p/>
        </p:txBody>
      </p:sp>
      <p:sp>
        <p:nvSpPr>
          <p:cNvPr id="32" name="Google Shape;32;p47"/>
          <p:cNvSpPr txBox="1"/>
          <p:nvPr>
            <p:ph idx="1" type="body"/>
          </p:nvPr>
        </p:nvSpPr>
        <p:spPr>
          <a:xfrm>
            <a:off x="3575050" y="204789"/>
            <a:ext cx="5111750" cy="4389835"/>
          </a:xfrm>
          <a:prstGeom prst="rect">
            <a:avLst/>
          </a:prstGeom>
          <a:noFill/>
          <a:ln>
            <a:noFill/>
          </a:ln>
        </p:spPr>
        <p:txBody>
          <a:bodyPr anchorCtr="0" anchor="t" bIns="44450" lIns="90475" spcFirstLastPara="1" rIns="90475" wrap="square" tIns="44450">
            <a:noAutofit/>
          </a:bodyPr>
          <a:lstStyle>
            <a:lvl1pPr indent="-330200" lvl="0" marL="457200" algn="l">
              <a:lnSpc>
                <a:spcPct val="100000"/>
              </a:lnSpc>
              <a:spcBef>
                <a:spcPts val="640"/>
              </a:spcBef>
              <a:spcAft>
                <a:spcPts val="0"/>
              </a:spcAft>
              <a:buSzPts val="1600"/>
              <a:buChar char="●"/>
              <a:defRPr sz="3200"/>
            </a:lvl1pPr>
            <a:lvl2pPr indent="-361950" lvl="1" marL="914400" algn="l">
              <a:lnSpc>
                <a:spcPct val="100000"/>
              </a:lnSpc>
              <a:spcBef>
                <a:spcPts val="560"/>
              </a:spcBef>
              <a:spcAft>
                <a:spcPts val="0"/>
              </a:spcAft>
              <a:buSzPts val="2100"/>
              <a:buChar char="−"/>
              <a:defRPr sz="2800"/>
            </a:lvl2pPr>
            <a:lvl3pPr indent="-324611" lvl="2" marL="1371600" algn="l">
              <a:lnSpc>
                <a:spcPct val="100000"/>
              </a:lnSpc>
              <a:spcBef>
                <a:spcPts val="480"/>
              </a:spcBef>
              <a:spcAft>
                <a:spcPts val="0"/>
              </a:spcAft>
              <a:buSzPts val="1512"/>
              <a:buChar char="●"/>
              <a:defRPr sz="2400"/>
            </a:lvl3pPr>
            <a:lvl4pPr indent="-355600" lvl="3" marL="1828800" algn="l">
              <a:lnSpc>
                <a:spcPct val="100000"/>
              </a:lnSpc>
              <a:spcBef>
                <a:spcPts val="400"/>
              </a:spcBef>
              <a:spcAft>
                <a:spcPts val="0"/>
              </a:spcAft>
              <a:buClr>
                <a:schemeClr val="dk1"/>
              </a:buClr>
              <a:buSzPts val="2000"/>
              <a:buFont typeface="Arial"/>
              <a:buChar char="–"/>
              <a:defRPr sz="2000"/>
            </a:lvl4pPr>
            <a:lvl5pPr indent="-355600" lvl="4" marL="2286000" algn="l">
              <a:lnSpc>
                <a:spcPct val="100000"/>
              </a:lnSpc>
              <a:spcBef>
                <a:spcPts val="400"/>
              </a:spcBef>
              <a:spcAft>
                <a:spcPts val="0"/>
              </a:spcAft>
              <a:buClr>
                <a:schemeClr val="dk1"/>
              </a:buClr>
              <a:buSzPts val="2000"/>
              <a:buFont typeface="Arial"/>
              <a:buChar char="»"/>
              <a:defRPr sz="2000"/>
            </a:lvl5pPr>
            <a:lvl6pPr indent="-355600" lvl="5" marL="2743200" algn="l">
              <a:lnSpc>
                <a:spcPct val="100000"/>
              </a:lnSpc>
              <a:spcBef>
                <a:spcPts val="400"/>
              </a:spcBef>
              <a:spcAft>
                <a:spcPts val="0"/>
              </a:spcAft>
              <a:buClr>
                <a:schemeClr val="dk1"/>
              </a:buClr>
              <a:buSzPts val="2000"/>
              <a:buFont typeface="Arial"/>
              <a:buChar char="»"/>
              <a:defRPr sz="2000"/>
            </a:lvl6pPr>
            <a:lvl7pPr indent="-355600" lvl="6" marL="3200400" algn="l">
              <a:lnSpc>
                <a:spcPct val="100000"/>
              </a:lnSpc>
              <a:spcBef>
                <a:spcPts val="400"/>
              </a:spcBef>
              <a:spcAft>
                <a:spcPts val="0"/>
              </a:spcAft>
              <a:buClr>
                <a:schemeClr val="dk1"/>
              </a:buClr>
              <a:buSzPts val="2000"/>
              <a:buFont typeface="Arial"/>
              <a:buChar char="»"/>
              <a:defRPr sz="2000"/>
            </a:lvl7pPr>
            <a:lvl8pPr indent="-355600" lvl="7" marL="3657600" algn="l">
              <a:lnSpc>
                <a:spcPct val="100000"/>
              </a:lnSpc>
              <a:spcBef>
                <a:spcPts val="400"/>
              </a:spcBef>
              <a:spcAft>
                <a:spcPts val="0"/>
              </a:spcAft>
              <a:buClr>
                <a:schemeClr val="dk1"/>
              </a:buClr>
              <a:buSzPts val="2000"/>
              <a:buFont typeface="Arial"/>
              <a:buChar char="»"/>
              <a:defRPr sz="2000"/>
            </a:lvl8pPr>
            <a:lvl9pPr indent="-355600" lvl="8" marL="4114800" algn="l">
              <a:lnSpc>
                <a:spcPct val="100000"/>
              </a:lnSpc>
              <a:spcBef>
                <a:spcPts val="400"/>
              </a:spcBef>
              <a:spcAft>
                <a:spcPts val="0"/>
              </a:spcAft>
              <a:buClr>
                <a:schemeClr val="dk1"/>
              </a:buClr>
              <a:buSzPts val="2000"/>
              <a:buFont typeface="Arial"/>
              <a:buChar char="»"/>
              <a:defRPr sz="2000"/>
            </a:lvl9pPr>
          </a:lstStyle>
          <a:p/>
        </p:txBody>
      </p:sp>
      <p:sp>
        <p:nvSpPr>
          <p:cNvPr id="33" name="Google Shape;33;p47"/>
          <p:cNvSpPr txBox="1"/>
          <p:nvPr>
            <p:ph idx="2" type="body"/>
          </p:nvPr>
        </p:nvSpPr>
        <p:spPr>
          <a:xfrm>
            <a:off x="457218" y="1076328"/>
            <a:ext cx="3008313" cy="3518297"/>
          </a:xfrm>
          <a:prstGeom prst="rect">
            <a:avLst/>
          </a:prstGeom>
          <a:noFill/>
          <a:ln>
            <a:noFill/>
          </a:ln>
        </p:spPr>
        <p:txBody>
          <a:bodyPr anchorCtr="0" anchor="t" bIns="44450" lIns="90475" spcFirstLastPara="1" rIns="90475" wrap="square" tIns="44450">
            <a:noAutofit/>
          </a:bodyPr>
          <a:lstStyle>
            <a:lvl1pPr indent="-228600" lvl="0" marL="457200" algn="l">
              <a:lnSpc>
                <a:spcPct val="100000"/>
              </a:lnSpc>
              <a:spcBef>
                <a:spcPts val="280"/>
              </a:spcBef>
              <a:spcAft>
                <a:spcPts val="0"/>
              </a:spcAft>
              <a:buSzPts val="700"/>
              <a:buNone/>
              <a:defRPr sz="1400"/>
            </a:lvl1pPr>
            <a:lvl2pPr indent="-228600" lvl="1" marL="914400" algn="l">
              <a:lnSpc>
                <a:spcPct val="100000"/>
              </a:lnSpc>
              <a:spcBef>
                <a:spcPts val="240"/>
              </a:spcBef>
              <a:spcAft>
                <a:spcPts val="0"/>
              </a:spcAft>
              <a:buSzPts val="900"/>
              <a:buNone/>
              <a:defRPr sz="1200"/>
            </a:lvl2pPr>
            <a:lvl3pPr indent="-228600" lvl="2" marL="1371600" algn="l">
              <a:lnSpc>
                <a:spcPct val="100000"/>
              </a:lnSpc>
              <a:spcBef>
                <a:spcPts val="200"/>
              </a:spcBef>
              <a:spcAft>
                <a:spcPts val="0"/>
              </a:spcAft>
              <a:buSzPts val="630"/>
              <a:buNone/>
              <a:defRPr sz="1000"/>
            </a:lvl3pPr>
            <a:lvl4pPr indent="-228600" lvl="3" marL="1828800" algn="l">
              <a:lnSpc>
                <a:spcPct val="100000"/>
              </a:lnSpc>
              <a:spcBef>
                <a:spcPts val="180"/>
              </a:spcBef>
              <a:spcAft>
                <a:spcPts val="0"/>
              </a:spcAft>
              <a:buClr>
                <a:schemeClr val="dk1"/>
              </a:buClr>
              <a:buSzPts val="900"/>
              <a:buFont typeface="Arial"/>
              <a:buNone/>
              <a:defRPr sz="900"/>
            </a:lvl4pPr>
            <a:lvl5pPr indent="-228600" lvl="4" marL="2286000" algn="l">
              <a:lnSpc>
                <a:spcPct val="100000"/>
              </a:lnSpc>
              <a:spcBef>
                <a:spcPts val="180"/>
              </a:spcBef>
              <a:spcAft>
                <a:spcPts val="0"/>
              </a:spcAft>
              <a:buClr>
                <a:schemeClr val="dk1"/>
              </a:buClr>
              <a:buSzPts val="900"/>
              <a:buFont typeface="Arial"/>
              <a:buNone/>
              <a:defRPr sz="900"/>
            </a:lvl5pPr>
            <a:lvl6pPr indent="-228600" lvl="5" marL="2743200" algn="l">
              <a:lnSpc>
                <a:spcPct val="100000"/>
              </a:lnSpc>
              <a:spcBef>
                <a:spcPts val="180"/>
              </a:spcBef>
              <a:spcAft>
                <a:spcPts val="0"/>
              </a:spcAft>
              <a:buClr>
                <a:schemeClr val="dk1"/>
              </a:buClr>
              <a:buSzPts val="900"/>
              <a:buFont typeface="Arial"/>
              <a:buNone/>
              <a:defRPr sz="900"/>
            </a:lvl6pPr>
            <a:lvl7pPr indent="-228600" lvl="6" marL="3200400" algn="l">
              <a:lnSpc>
                <a:spcPct val="100000"/>
              </a:lnSpc>
              <a:spcBef>
                <a:spcPts val="180"/>
              </a:spcBef>
              <a:spcAft>
                <a:spcPts val="0"/>
              </a:spcAft>
              <a:buClr>
                <a:schemeClr val="dk1"/>
              </a:buClr>
              <a:buSzPts val="900"/>
              <a:buFont typeface="Arial"/>
              <a:buNone/>
              <a:defRPr sz="900"/>
            </a:lvl7pPr>
            <a:lvl8pPr indent="-228600" lvl="7" marL="3657600" algn="l">
              <a:lnSpc>
                <a:spcPct val="100000"/>
              </a:lnSpc>
              <a:spcBef>
                <a:spcPts val="180"/>
              </a:spcBef>
              <a:spcAft>
                <a:spcPts val="0"/>
              </a:spcAft>
              <a:buClr>
                <a:schemeClr val="dk1"/>
              </a:buClr>
              <a:buSzPts val="900"/>
              <a:buFont typeface="Arial"/>
              <a:buNone/>
              <a:defRPr sz="900"/>
            </a:lvl8pPr>
            <a:lvl9pPr indent="-228600" lvl="8" marL="4114800" algn="l">
              <a:lnSpc>
                <a:spcPct val="100000"/>
              </a:lnSpc>
              <a:spcBef>
                <a:spcPts val="180"/>
              </a:spcBef>
              <a:spcAft>
                <a:spcPts val="0"/>
              </a:spcAft>
              <a:buClr>
                <a:schemeClr val="dk1"/>
              </a:buClr>
              <a:buSzPts val="900"/>
              <a:buFont typeface="Arial"/>
              <a:buNone/>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 name="Shape 34"/>
        <p:cNvGrpSpPr/>
        <p:nvPr/>
      </p:nvGrpSpPr>
      <p:grpSpPr>
        <a:xfrm>
          <a:off x="0" y="0"/>
          <a:ext cx="0" cy="0"/>
          <a:chOff x="0" y="0"/>
          <a:chExt cx="0" cy="0"/>
        </a:xfrm>
      </p:grpSpPr>
      <p:sp>
        <p:nvSpPr>
          <p:cNvPr id="35" name="Google Shape;35;p48"/>
          <p:cNvSpPr txBox="1"/>
          <p:nvPr>
            <p:ph type="title"/>
          </p:nvPr>
        </p:nvSpPr>
        <p:spPr>
          <a:xfrm>
            <a:off x="1792288" y="3600451"/>
            <a:ext cx="5486400" cy="425054"/>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1" i="0" sz="2400" u="none" cap="none" strike="noStrike">
                <a:solidFill>
                  <a:schemeClr val="dk2"/>
                </a:solidFill>
                <a:latin typeface="Arial"/>
                <a:ea typeface="Arial"/>
                <a:cs typeface="Arial"/>
                <a:sym typeface="Arial"/>
              </a:defRPr>
            </a:lvl9pPr>
          </a:lstStyle>
          <a:p/>
        </p:txBody>
      </p:sp>
      <p:sp>
        <p:nvSpPr>
          <p:cNvPr id="36" name="Google Shape;36;p48"/>
          <p:cNvSpPr/>
          <p:nvPr>
            <p:ph idx="2" type="pic"/>
          </p:nvPr>
        </p:nvSpPr>
        <p:spPr>
          <a:xfrm>
            <a:off x="1792288" y="459581"/>
            <a:ext cx="5486400" cy="3086100"/>
          </a:xfrm>
          <a:prstGeom prst="rect">
            <a:avLst/>
          </a:prstGeom>
          <a:noFill/>
          <a:ln>
            <a:noFill/>
          </a:ln>
        </p:spPr>
      </p:sp>
      <p:sp>
        <p:nvSpPr>
          <p:cNvPr id="37" name="Google Shape;37;p48"/>
          <p:cNvSpPr txBox="1"/>
          <p:nvPr>
            <p:ph idx="1" type="body"/>
          </p:nvPr>
        </p:nvSpPr>
        <p:spPr>
          <a:xfrm>
            <a:off x="1792288" y="4025504"/>
            <a:ext cx="5486400" cy="603647"/>
          </a:xfrm>
          <a:prstGeom prst="rect">
            <a:avLst/>
          </a:prstGeom>
          <a:noFill/>
          <a:ln>
            <a:noFill/>
          </a:ln>
        </p:spPr>
        <p:txBody>
          <a:bodyPr anchorCtr="0" anchor="t" bIns="44450" lIns="90475" spcFirstLastPara="1" rIns="90475" wrap="square" tIns="44450">
            <a:noAutofit/>
          </a:bodyPr>
          <a:lstStyle>
            <a:lvl1pPr indent="-228600" lvl="0" marL="457200" algn="l">
              <a:lnSpc>
                <a:spcPct val="100000"/>
              </a:lnSpc>
              <a:spcBef>
                <a:spcPts val="280"/>
              </a:spcBef>
              <a:spcAft>
                <a:spcPts val="0"/>
              </a:spcAft>
              <a:buSzPts val="700"/>
              <a:buNone/>
              <a:defRPr sz="1400"/>
            </a:lvl1pPr>
            <a:lvl2pPr indent="-228600" lvl="1" marL="914400" algn="l">
              <a:lnSpc>
                <a:spcPct val="100000"/>
              </a:lnSpc>
              <a:spcBef>
                <a:spcPts val="240"/>
              </a:spcBef>
              <a:spcAft>
                <a:spcPts val="0"/>
              </a:spcAft>
              <a:buSzPts val="900"/>
              <a:buNone/>
              <a:defRPr sz="1200"/>
            </a:lvl2pPr>
            <a:lvl3pPr indent="-228600" lvl="2" marL="1371600" algn="l">
              <a:lnSpc>
                <a:spcPct val="100000"/>
              </a:lnSpc>
              <a:spcBef>
                <a:spcPts val="200"/>
              </a:spcBef>
              <a:spcAft>
                <a:spcPts val="0"/>
              </a:spcAft>
              <a:buSzPts val="630"/>
              <a:buNone/>
              <a:defRPr sz="1000"/>
            </a:lvl3pPr>
            <a:lvl4pPr indent="-228600" lvl="3" marL="1828800" algn="l">
              <a:lnSpc>
                <a:spcPct val="100000"/>
              </a:lnSpc>
              <a:spcBef>
                <a:spcPts val="180"/>
              </a:spcBef>
              <a:spcAft>
                <a:spcPts val="0"/>
              </a:spcAft>
              <a:buClr>
                <a:schemeClr val="dk1"/>
              </a:buClr>
              <a:buSzPts val="900"/>
              <a:buFont typeface="Arial"/>
              <a:buNone/>
              <a:defRPr sz="900"/>
            </a:lvl4pPr>
            <a:lvl5pPr indent="-228600" lvl="4" marL="2286000" algn="l">
              <a:lnSpc>
                <a:spcPct val="100000"/>
              </a:lnSpc>
              <a:spcBef>
                <a:spcPts val="180"/>
              </a:spcBef>
              <a:spcAft>
                <a:spcPts val="0"/>
              </a:spcAft>
              <a:buClr>
                <a:schemeClr val="dk1"/>
              </a:buClr>
              <a:buSzPts val="900"/>
              <a:buFont typeface="Arial"/>
              <a:buNone/>
              <a:defRPr sz="900"/>
            </a:lvl5pPr>
            <a:lvl6pPr indent="-228600" lvl="5" marL="2743200" algn="l">
              <a:lnSpc>
                <a:spcPct val="100000"/>
              </a:lnSpc>
              <a:spcBef>
                <a:spcPts val="180"/>
              </a:spcBef>
              <a:spcAft>
                <a:spcPts val="0"/>
              </a:spcAft>
              <a:buClr>
                <a:schemeClr val="dk1"/>
              </a:buClr>
              <a:buSzPts val="900"/>
              <a:buFont typeface="Arial"/>
              <a:buNone/>
              <a:defRPr sz="900"/>
            </a:lvl6pPr>
            <a:lvl7pPr indent="-228600" lvl="6" marL="3200400" algn="l">
              <a:lnSpc>
                <a:spcPct val="100000"/>
              </a:lnSpc>
              <a:spcBef>
                <a:spcPts val="180"/>
              </a:spcBef>
              <a:spcAft>
                <a:spcPts val="0"/>
              </a:spcAft>
              <a:buClr>
                <a:schemeClr val="dk1"/>
              </a:buClr>
              <a:buSzPts val="900"/>
              <a:buFont typeface="Arial"/>
              <a:buNone/>
              <a:defRPr sz="900"/>
            </a:lvl7pPr>
            <a:lvl8pPr indent="-228600" lvl="7" marL="3657600" algn="l">
              <a:lnSpc>
                <a:spcPct val="100000"/>
              </a:lnSpc>
              <a:spcBef>
                <a:spcPts val="180"/>
              </a:spcBef>
              <a:spcAft>
                <a:spcPts val="0"/>
              </a:spcAft>
              <a:buClr>
                <a:schemeClr val="dk1"/>
              </a:buClr>
              <a:buSzPts val="900"/>
              <a:buFont typeface="Arial"/>
              <a:buNone/>
              <a:defRPr sz="900"/>
            </a:lvl8pPr>
            <a:lvl9pPr indent="-228600" lvl="8" marL="4114800" algn="l">
              <a:lnSpc>
                <a:spcPct val="100000"/>
              </a:lnSpc>
              <a:spcBef>
                <a:spcPts val="180"/>
              </a:spcBef>
              <a:spcAft>
                <a:spcPts val="0"/>
              </a:spcAft>
              <a:buClr>
                <a:schemeClr val="dk1"/>
              </a:buClr>
              <a:buSzPts val="900"/>
              <a:buFont typeface="Arial"/>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 name="Shape 6"/>
        <p:cNvGrpSpPr/>
        <p:nvPr/>
      </p:nvGrpSpPr>
      <p:grpSpPr>
        <a:xfrm>
          <a:off x="0" y="0"/>
          <a:ext cx="0" cy="0"/>
          <a:chOff x="0" y="0"/>
          <a:chExt cx="0" cy="0"/>
        </a:xfrm>
      </p:grpSpPr>
      <p:sp>
        <p:nvSpPr>
          <p:cNvPr id="7" name="Google Shape;7;p36"/>
          <p:cNvSpPr/>
          <p:nvPr/>
        </p:nvSpPr>
        <p:spPr>
          <a:xfrm>
            <a:off x="4343400" y="4743450"/>
            <a:ext cx="533400" cy="274638"/>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1" i="0" lang="en-IN" sz="1200" u="none" cap="none" strike="noStrike">
                <a:solidFill>
                  <a:schemeClr val="dk1"/>
                </a:solidFill>
                <a:latin typeface="Arial"/>
                <a:ea typeface="Arial"/>
                <a:cs typeface="Arial"/>
                <a:sym typeface="Arial"/>
              </a:rPr>
              <a:t>‹#›</a:t>
            </a:fld>
            <a:endParaRPr b="1" i="0" sz="1200" u="none" cap="none" strike="noStrike">
              <a:solidFill>
                <a:schemeClr val="dk1"/>
              </a:solidFill>
              <a:latin typeface="Arial"/>
              <a:ea typeface="Arial"/>
              <a:cs typeface="Arial"/>
              <a:sym typeface="Arial"/>
            </a:endParaRPr>
          </a:p>
        </p:txBody>
      </p:sp>
      <p:sp>
        <p:nvSpPr>
          <p:cNvPr id="8" name="Google Shape;8;p36"/>
          <p:cNvSpPr txBox="1"/>
          <p:nvPr>
            <p:ph idx="1" type="body"/>
          </p:nvPr>
        </p:nvSpPr>
        <p:spPr>
          <a:xfrm>
            <a:off x="685800" y="914400"/>
            <a:ext cx="8001000" cy="3543300"/>
          </a:xfrm>
          <a:prstGeom prst="rect">
            <a:avLst/>
          </a:prstGeom>
          <a:noFill/>
          <a:ln>
            <a:noFill/>
          </a:ln>
        </p:spPr>
        <p:txBody>
          <a:bodyPr anchorCtr="0" anchor="t" bIns="44450" lIns="90475" spcFirstLastPara="1" rIns="90475" wrap="square" tIns="44450">
            <a:noAutofit/>
          </a:bodyPr>
          <a:lstStyle>
            <a:lvl1pPr indent="-285750" lvl="0" marL="457200" marR="0" rtl="0" algn="l">
              <a:lnSpc>
                <a:spcPct val="100000"/>
              </a:lnSpc>
              <a:spcBef>
                <a:spcPts val="360"/>
              </a:spcBef>
              <a:spcAft>
                <a:spcPts val="0"/>
              </a:spcAft>
              <a:buClr>
                <a:schemeClr val="dk1"/>
              </a:buClr>
              <a:buSzPts val="900"/>
              <a:buFont typeface="Arial"/>
              <a:buChar char="●"/>
              <a:defRPr b="0" i="0" sz="1800" u="none" cap="none" strike="noStrike">
                <a:solidFill>
                  <a:schemeClr val="dk1"/>
                </a:solidFill>
                <a:latin typeface="Arial"/>
                <a:ea typeface="Arial"/>
                <a:cs typeface="Arial"/>
                <a:sym typeface="Arial"/>
              </a:defRPr>
            </a:lvl1pPr>
            <a:lvl2pPr indent="-314325" lvl="1" marL="914400" marR="0" rtl="0" algn="l">
              <a:lnSpc>
                <a:spcPct val="100000"/>
              </a:lnSpc>
              <a:spcBef>
                <a:spcPts val="360"/>
              </a:spcBef>
              <a:spcAft>
                <a:spcPts val="0"/>
              </a:spcAft>
              <a:buClr>
                <a:schemeClr val="dk1"/>
              </a:buClr>
              <a:buSzPts val="1350"/>
              <a:buFont typeface="Noto Sans Symbols"/>
              <a:buChar char="−"/>
              <a:defRPr b="0" i="0" sz="1800" u="none" cap="none" strike="noStrike">
                <a:solidFill>
                  <a:schemeClr val="dk1"/>
                </a:solidFill>
                <a:latin typeface="Arial"/>
                <a:ea typeface="Arial"/>
                <a:cs typeface="Arial"/>
                <a:sym typeface="Arial"/>
              </a:defRPr>
            </a:lvl2pPr>
            <a:lvl3pPr indent="-300608" lvl="2" marL="1371600" marR="0" rtl="0" algn="l">
              <a:lnSpc>
                <a:spcPct val="100000"/>
              </a:lnSpc>
              <a:spcBef>
                <a:spcPts val="360"/>
              </a:spcBef>
              <a:spcAft>
                <a:spcPts val="0"/>
              </a:spcAft>
              <a:buClr>
                <a:schemeClr val="dk1"/>
              </a:buClr>
              <a:buSzPts val="1134"/>
              <a:buFont typeface="Noto Sans Symbols"/>
              <a:buChar char="●"/>
              <a:defRPr b="0" i="0" sz="18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 name="Shape 44"/>
        <p:cNvGrpSpPr/>
        <p:nvPr/>
      </p:nvGrpSpPr>
      <p:grpSpPr>
        <a:xfrm>
          <a:off x="0" y="0"/>
          <a:ext cx="0" cy="0"/>
          <a:chOff x="0" y="0"/>
          <a:chExt cx="0" cy="0"/>
        </a:xfrm>
      </p:grpSpPr>
      <p:sp>
        <p:nvSpPr>
          <p:cNvPr id="45" name="Google Shape;45;p40"/>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6" name="Google Shape;46;p40"/>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 name="Google Shape;47;p4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000" u="none" cap="none" strike="noStrike">
                <a:solidFill>
                  <a:schemeClr val="dk1"/>
                </a:solidFill>
                <a:latin typeface="Arial"/>
                <a:ea typeface="Arial"/>
                <a:cs typeface="Arial"/>
                <a:sym typeface="Arial"/>
              </a:defRPr>
            </a:lvl9pPr>
          </a:lstStyle>
          <a:p/>
        </p:txBody>
      </p:sp>
      <p:sp>
        <p:nvSpPr>
          <p:cNvPr id="48" name="Google Shape;48;p4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000" u="none" cap="none" strike="noStrike">
                <a:solidFill>
                  <a:schemeClr val="dk1"/>
                </a:solidFill>
                <a:latin typeface="Arial"/>
                <a:ea typeface="Arial"/>
                <a:cs typeface="Arial"/>
                <a:sym typeface="Arial"/>
              </a:defRPr>
            </a:lvl9pPr>
          </a:lstStyle>
          <a:p/>
        </p:txBody>
      </p:sp>
      <p:sp>
        <p:nvSpPr>
          <p:cNvPr id="49" name="Google Shape;49;p4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1"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pic>
        <p:nvPicPr>
          <p:cNvPr id="50" name="Google Shape;50;p40"/>
          <p:cNvPicPr preferRelativeResize="0"/>
          <p:nvPr/>
        </p:nvPicPr>
        <p:blipFill rotWithShape="1">
          <a:blip r:embed="rId1">
            <a:alphaModFix/>
          </a:blip>
          <a:srcRect b="0" l="0" r="0" t="0"/>
          <a:stretch/>
        </p:blipFill>
        <p:spPr>
          <a:xfrm>
            <a:off x="8030136" y="0"/>
            <a:ext cx="1113865" cy="355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26.png"/><Relationship Id="rId6"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18.png"/><Relationship Id="rId5" Type="http://schemas.openxmlformats.org/officeDocument/2006/relationships/image" Target="../media/image31.png"/><Relationship Id="rId6"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hyperlink" Target="https://www.statisticshowto.datasciencecentral.com/probability-and-statistics/t-tes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
          <p:cNvSpPr/>
          <p:nvPr/>
        </p:nvSpPr>
        <p:spPr>
          <a:xfrm>
            <a:off x="711200" y="4672013"/>
            <a:ext cx="1828800" cy="3857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t/>
            </a:r>
            <a:endParaRPr b="1" i="0" sz="2000" u="none" cap="none" strike="noStrike">
              <a:solidFill>
                <a:schemeClr val="dk1"/>
              </a:solidFill>
              <a:latin typeface="Arial"/>
              <a:ea typeface="Arial"/>
              <a:cs typeface="Arial"/>
              <a:sym typeface="Arial"/>
            </a:endParaRPr>
          </a:p>
        </p:txBody>
      </p:sp>
      <p:sp>
        <p:nvSpPr>
          <p:cNvPr id="125" name="Google Shape;125;p1"/>
          <p:cNvSpPr/>
          <p:nvPr/>
        </p:nvSpPr>
        <p:spPr>
          <a:xfrm>
            <a:off x="3149600" y="4672013"/>
            <a:ext cx="2844800" cy="3857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t/>
            </a:r>
            <a:endParaRPr b="1" i="0" sz="2000" u="none" cap="none" strike="noStrike">
              <a:solidFill>
                <a:schemeClr val="dk1"/>
              </a:solidFill>
              <a:latin typeface="Arial"/>
              <a:ea typeface="Arial"/>
              <a:cs typeface="Arial"/>
              <a:sym typeface="Arial"/>
            </a:endParaRPr>
          </a:p>
        </p:txBody>
      </p:sp>
      <p:sp>
        <p:nvSpPr>
          <p:cNvPr id="126" name="Google Shape;126;p1"/>
          <p:cNvSpPr txBox="1"/>
          <p:nvPr/>
        </p:nvSpPr>
        <p:spPr>
          <a:xfrm>
            <a:off x="2276475" y="2286000"/>
            <a:ext cx="4875213" cy="708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9300"/>
              </a:buClr>
              <a:buSzPts val="4000"/>
              <a:buFont typeface="Arial"/>
              <a:buNone/>
            </a:pPr>
            <a:r>
              <a:rPr b="1" i="0" lang="en-IN" sz="4000" u="none" cap="none" strike="noStrike">
                <a:solidFill>
                  <a:srgbClr val="FF9300"/>
                </a:solidFill>
                <a:latin typeface="Arial"/>
                <a:ea typeface="Arial"/>
                <a:cs typeface="Arial"/>
                <a:sym typeface="Arial"/>
              </a:rPr>
              <a:t>Hypothesis Testing</a:t>
            </a:r>
            <a:endParaRPr b="0" i="0" sz="1400" u="none" cap="none" strike="noStrike">
              <a:solidFill>
                <a:srgbClr val="000000"/>
              </a:solidFill>
              <a:latin typeface="Arial"/>
              <a:ea typeface="Arial"/>
              <a:cs typeface="Arial"/>
              <a:sym typeface="Arial"/>
            </a:endParaRPr>
          </a:p>
        </p:txBody>
      </p:sp>
    </p:spTree>
  </p:cSld>
  <p:clrMapOvr>
    <a:masterClrMapping/>
  </p:clrMapOvr>
  <p:transition>
    <p:push dir="r"/>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22f136fb499_0_9"/>
          <p:cNvSpPr txBox="1"/>
          <p:nvPr>
            <p:ph idx="1" type="body"/>
          </p:nvPr>
        </p:nvSpPr>
        <p:spPr>
          <a:xfrm>
            <a:off x="685800" y="914400"/>
            <a:ext cx="8001000" cy="35433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pic>
        <p:nvPicPr>
          <p:cNvPr id="202" name="Google Shape;202;g22f136fb499_0_9"/>
          <p:cNvPicPr preferRelativeResize="0"/>
          <p:nvPr/>
        </p:nvPicPr>
        <p:blipFill>
          <a:blip r:embed="rId3">
            <a:alphaModFix/>
          </a:blip>
          <a:stretch>
            <a:fillRect/>
          </a:stretch>
        </p:blipFill>
        <p:spPr>
          <a:xfrm>
            <a:off x="993300" y="0"/>
            <a:ext cx="8000998" cy="41026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2f136fb499_0_14"/>
          <p:cNvSpPr txBox="1"/>
          <p:nvPr>
            <p:ph idx="1" type="body"/>
          </p:nvPr>
        </p:nvSpPr>
        <p:spPr>
          <a:xfrm>
            <a:off x="685800" y="914400"/>
            <a:ext cx="8001000" cy="35433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pic>
        <p:nvPicPr>
          <p:cNvPr id="208" name="Google Shape;208;g22f136fb499_0_14"/>
          <p:cNvPicPr preferRelativeResize="0"/>
          <p:nvPr/>
        </p:nvPicPr>
        <p:blipFill>
          <a:blip r:embed="rId3">
            <a:alphaModFix/>
          </a:blip>
          <a:stretch>
            <a:fillRect/>
          </a:stretch>
        </p:blipFill>
        <p:spPr>
          <a:xfrm>
            <a:off x="1005038" y="540901"/>
            <a:ext cx="7286325" cy="3690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22f136fb499_0_19"/>
          <p:cNvSpPr txBox="1"/>
          <p:nvPr>
            <p:ph idx="1" type="body"/>
          </p:nvPr>
        </p:nvSpPr>
        <p:spPr>
          <a:xfrm>
            <a:off x="685800" y="914400"/>
            <a:ext cx="8001000" cy="35433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6"/>
          <p:cNvSpPr/>
          <p:nvPr/>
        </p:nvSpPr>
        <p:spPr>
          <a:xfrm>
            <a:off x="107504" y="987574"/>
            <a:ext cx="8640762"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The steps for hypothesis tests are as follows: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1. Define null and alternative hypotheses.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2. Identify the test statistic to be used for testing the validity of the null hypothesis, for example, Z-test or t-test.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D0D0D"/>
              </a:buClr>
              <a:buSzPts val="2000"/>
              <a:buFont typeface="Arial"/>
              <a:buNone/>
            </a:pPr>
            <a:r>
              <a:rPr b="0" i="0" lang="en-IN" sz="2000" u="none" cap="none" strike="noStrike">
                <a:solidFill>
                  <a:srgbClr val="0D0D0D"/>
                </a:solidFill>
                <a:latin typeface="Garamond"/>
                <a:ea typeface="Garamond"/>
                <a:cs typeface="Garamond"/>
                <a:sym typeface="Garamond"/>
              </a:rPr>
              <a:t>3. </a:t>
            </a:r>
            <a:r>
              <a:rPr b="0" i="0" lang="en-IN" sz="2000" u="none" cap="none" strike="noStrike">
                <a:solidFill>
                  <a:schemeClr val="dk1"/>
                </a:solidFill>
                <a:latin typeface="Garamond"/>
                <a:ea typeface="Garamond"/>
                <a:cs typeface="Garamond"/>
                <a:sym typeface="Garamond"/>
              </a:rPr>
              <a:t>Decide the significance value (Alpha). Typical value used for a is 0.05.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D0D0D"/>
              </a:buClr>
              <a:buSzPts val="2000"/>
              <a:buFont typeface="Arial"/>
              <a:buNone/>
            </a:pPr>
            <a:r>
              <a:rPr b="0" i="0" lang="en-IN" sz="2000" u="none" cap="none" strike="noStrike">
                <a:solidFill>
                  <a:srgbClr val="0D0D0D"/>
                </a:solidFill>
                <a:latin typeface="Garamond"/>
                <a:ea typeface="Garamond"/>
                <a:cs typeface="Garamond"/>
                <a:sym typeface="Garamond"/>
              </a:rPr>
              <a:t>4. </a:t>
            </a:r>
            <a:r>
              <a:rPr b="0" i="0" lang="en-IN" sz="2000" u="none" cap="none" strike="noStrike">
                <a:solidFill>
                  <a:schemeClr val="dk1"/>
                </a:solidFill>
                <a:latin typeface="Garamond"/>
                <a:ea typeface="Garamond"/>
                <a:cs typeface="Garamond"/>
                <a:sym typeface="Garamond"/>
              </a:rPr>
              <a:t>Calculate the p-value (probability value), which is the conditional probability of observing the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test statistic value when the null hypothesis is true. We will use the functions provided in scipy.stats module for calculating the p-value.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D0D0D"/>
              </a:buClr>
              <a:buSzPts val="2000"/>
              <a:buFont typeface="Arial"/>
              <a:buNone/>
            </a:pPr>
            <a:r>
              <a:rPr b="0" i="0" lang="en-IN" sz="2000" u="none" cap="none" strike="noStrike">
                <a:solidFill>
                  <a:srgbClr val="0D0D0D"/>
                </a:solidFill>
                <a:latin typeface="Garamond"/>
                <a:ea typeface="Garamond"/>
                <a:cs typeface="Garamond"/>
                <a:sym typeface="Garamond"/>
              </a:rPr>
              <a:t>5. </a:t>
            </a:r>
            <a:r>
              <a:rPr b="0" i="0" lang="en-IN" sz="2000" u="none" cap="none" strike="noStrike">
                <a:solidFill>
                  <a:schemeClr val="dk1"/>
                </a:solidFill>
                <a:latin typeface="Garamond"/>
                <a:ea typeface="Garamond"/>
                <a:cs typeface="Garamond"/>
                <a:sym typeface="Garamond"/>
              </a:rPr>
              <a:t>Take the decision to reject or retain the null hypothesis based on the p-value and the significance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value alpha a.</a:t>
            </a:r>
            <a:endParaRPr b="0" i="0" sz="1400" u="none" cap="none" strike="noStrike">
              <a:solidFill>
                <a:srgbClr val="000000"/>
              </a:solidFill>
              <a:latin typeface="Arial"/>
              <a:ea typeface="Arial"/>
              <a:cs typeface="Arial"/>
              <a:sym typeface="Arial"/>
            </a:endParaRPr>
          </a:p>
        </p:txBody>
      </p:sp>
      <p:sp>
        <p:nvSpPr>
          <p:cNvPr id="219" name="Google Shape;219;p6"/>
          <p:cNvSpPr txBox="1"/>
          <p:nvPr>
            <p:ph type="title"/>
          </p:nvPr>
        </p:nvSpPr>
        <p:spPr>
          <a:xfrm>
            <a:off x="0" y="0"/>
            <a:ext cx="8229600" cy="461665"/>
          </a:xfrm>
          <a:prstGeom prst="rect">
            <a:avLst/>
          </a:prstGeom>
          <a:noFill/>
          <a:ln>
            <a:noFill/>
          </a:ln>
        </p:spPr>
        <p:txBody>
          <a:bodyPr anchorCtr="0" anchor="t" bIns="0" lIns="0" spcFirstLastPara="1" rIns="0" wrap="square" tIns="0">
            <a:spAutoFit/>
          </a:bodyPr>
          <a:lstStyle/>
          <a:p>
            <a:pPr indent="0" lvl="0" marL="12700" marR="0" rtl="0" algn="ctr">
              <a:lnSpc>
                <a:spcPct val="100000"/>
              </a:lnSpc>
              <a:spcBef>
                <a:spcPts val="0"/>
              </a:spcBef>
              <a:spcAft>
                <a:spcPts val="0"/>
              </a:spcAft>
              <a:buClr>
                <a:srgbClr val="000000"/>
              </a:buClr>
              <a:buSzPts val="3000"/>
              <a:buFont typeface="Arial"/>
              <a:buNone/>
            </a:pPr>
            <a:r>
              <a:rPr b="1" i="0" lang="en-IN" sz="3000" u="none" cap="none" strike="noStrike">
                <a:solidFill>
                  <a:srgbClr val="FF9300"/>
                </a:solidFill>
                <a:latin typeface="Garamond"/>
                <a:ea typeface="Garamond"/>
                <a:cs typeface="Garamond"/>
                <a:sym typeface="Garamond"/>
              </a:rPr>
              <a:t>Procedure of Hypothesis Testing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7"/>
          <p:cNvSpPr/>
          <p:nvPr/>
        </p:nvSpPr>
        <p:spPr>
          <a:xfrm>
            <a:off x="454025" y="4857750"/>
            <a:ext cx="120650" cy="142875"/>
          </a:xfrm>
          <a:custGeom>
            <a:rect b="b" l="l" r="r" t="t"/>
            <a:pathLst>
              <a:path extrusionOk="0" h="191134" w="120650">
                <a:moveTo>
                  <a:pt x="0" y="0"/>
                </a:moveTo>
                <a:lnTo>
                  <a:pt x="0" y="190842"/>
                </a:lnTo>
                <a:lnTo>
                  <a:pt x="120319" y="95427"/>
                </a:lnTo>
                <a:lnTo>
                  <a:pt x="0" y="0"/>
                </a:lnTo>
                <a:close/>
              </a:path>
            </a:pathLst>
          </a:custGeom>
          <a:solidFill>
            <a:srgbClr val="71685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p:txBody>
      </p:sp>
      <p:sp>
        <p:nvSpPr>
          <p:cNvPr id="227" name="Google Shape;227;p7"/>
          <p:cNvSpPr txBox="1"/>
          <p:nvPr/>
        </p:nvSpPr>
        <p:spPr>
          <a:xfrm>
            <a:off x="783705" y="105717"/>
            <a:ext cx="7344816" cy="461665"/>
          </a:xfrm>
          <a:prstGeom prst="rect">
            <a:avLst/>
          </a:prstGeom>
          <a:noFill/>
          <a:ln>
            <a:noFill/>
          </a:ln>
        </p:spPr>
        <p:txBody>
          <a:bodyPr anchorCtr="0" anchor="t" bIns="0" lIns="0" spcFirstLastPara="1" rIns="0" wrap="square" tIns="0">
            <a:spAutoFit/>
          </a:bodyPr>
          <a:lstStyle/>
          <a:p>
            <a:pPr indent="0" lvl="0" marL="12700" marR="0" rtl="0" algn="ctr">
              <a:lnSpc>
                <a:spcPct val="100000"/>
              </a:lnSpc>
              <a:spcBef>
                <a:spcPts val="0"/>
              </a:spcBef>
              <a:spcAft>
                <a:spcPts val="0"/>
              </a:spcAft>
              <a:buClr>
                <a:srgbClr val="000000"/>
              </a:buClr>
              <a:buSzPts val="3000"/>
              <a:buFont typeface="Arial"/>
              <a:buNone/>
            </a:pPr>
            <a:r>
              <a:rPr b="1" i="0" lang="en-IN" sz="3000" u="none" cap="none" strike="noStrike">
                <a:solidFill>
                  <a:srgbClr val="FF9300"/>
                </a:solidFill>
                <a:latin typeface="Garamond"/>
                <a:ea typeface="Garamond"/>
                <a:cs typeface="Garamond"/>
                <a:sym typeface="Garamond"/>
              </a:rPr>
              <a:t>Procedure  of Hypothesis Testing</a:t>
            </a:r>
            <a:endParaRPr b="0" i="0" sz="1400" u="none" cap="none" strike="noStrike">
              <a:solidFill>
                <a:srgbClr val="000000"/>
              </a:solidFill>
              <a:latin typeface="Arial"/>
              <a:ea typeface="Arial"/>
              <a:cs typeface="Arial"/>
              <a:sym typeface="Arial"/>
            </a:endParaRPr>
          </a:p>
        </p:txBody>
      </p:sp>
      <p:sp>
        <p:nvSpPr>
          <p:cNvPr id="228" name="Google Shape;228;p7"/>
          <p:cNvSpPr/>
          <p:nvPr/>
        </p:nvSpPr>
        <p:spPr>
          <a:xfrm>
            <a:off x="4202113" y="3338513"/>
            <a:ext cx="254000" cy="2206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229" name="Google Shape;229;p7"/>
          <p:cNvPicPr preferRelativeResize="0"/>
          <p:nvPr/>
        </p:nvPicPr>
        <p:blipFill rotWithShape="1">
          <a:blip r:embed="rId4">
            <a:alphaModFix/>
          </a:blip>
          <a:srcRect b="0" l="0" r="0" t="0"/>
          <a:stretch/>
        </p:blipFill>
        <p:spPr>
          <a:xfrm>
            <a:off x="574675" y="1131590"/>
            <a:ext cx="6315076" cy="3222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8"/>
          <p:cNvPicPr preferRelativeResize="0"/>
          <p:nvPr/>
        </p:nvPicPr>
        <p:blipFill rotWithShape="1">
          <a:blip r:embed="rId3">
            <a:alphaModFix/>
          </a:blip>
          <a:srcRect b="0" l="0" r="0" t="0"/>
          <a:stretch/>
        </p:blipFill>
        <p:spPr>
          <a:xfrm>
            <a:off x="323850" y="788988"/>
            <a:ext cx="8496300" cy="4046537"/>
          </a:xfrm>
          <a:prstGeom prst="rect">
            <a:avLst/>
          </a:prstGeom>
          <a:noFill/>
          <a:ln cap="flat" cmpd="sng" w="12700">
            <a:solidFill>
              <a:srgbClr val="FF0000"/>
            </a:solidFill>
            <a:prstDash val="solid"/>
            <a:miter lim="800000"/>
            <a:headEnd len="sm" w="sm" type="none"/>
            <a:tailEnd len="sm" w="sm" type="none"/>
          </a:ln>
        </p:spPr>
      </p:pic>
      <p:sp>
        <p:nvSpPr>
          <p:cNvPr id="235" name="Google Shape;235;p8"/>
          <p:cNvSpPr txBox="1"/>
          <p:nvPr/>
        </p:nvSpPr>
        <p:spPr>
          <a:xfrm>
            <a:off x="5435600" y="3598863"/>
            <a:ext cx="3168650" cy="7064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Arial"/>
              <a:buNone/>
            </a:pPr>
            <a:r>
              <a:rPr b="1" i="0" lang="en-IN" sz="2000" u="none" cap="none" strike="noStrike">
                <a:solidFill>
                  <a:schemeClr val="dk1"/>
                </a:solidFill>
                <a:latin typeface="Arial"/>
                <a:ea typeface="Arial"/>
                <a:cs typeface="Arial"/>
                <a:sym typeface="Arial"/>
              </a:rPr>
              <a:t>1-tail, 2-Tail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b="1" i="0" lang="en-IN" sz="2000" u="none" cap="none" strike="noStrike">
                <a:solidFill>
                  <a:schemeClr val="dk1"/>
                </a:solidFill>
                <a:latin typeface="Arial"/>
                <a:ea typeface="Arial"/>
                <a:cs typeface="Arial"/>
                <a:sym typeface="Arial"/>
              </a:rPr>
              <a:t>1-Sample, 2-Sample</a:t>
            </a:r>
            <a:endParaRPr b="0" i="0" sz="1400" u="none" cap="none" strike="noStrike">
              <a:solidFill>
                <a:srgbClr val="000000"/>
              </a:solidFill>
              <a:latin typeface="Arial"/>
              <a:ea typeface="Arial"/>
              <a:cs typeface="Arial"/>
              <a:sym typeface="Arial"/>
            </a:endParaRPr>
          </a:p>
        </p:txBody>
      </p:sp>
    </p:spTree>
  </p:cSld>
  <p:clrMapOvr>
    <a:masterClrMapping/>
  </p:clrMapOvr>
  <p:transition>
    <p:push dir="r"/>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9"/>
          <p:cNvPicPr preferRelativeResize="0"/>
          <p:nvPr/>
        </p:nvPicPr>
        <p:blipFill rotWithShape="1">
          <a:blip r:embed="rId3">
            <a:alphaModFix/>
          </a:blip>
          <a:srcRect b="0" l="0" r="0" t="0"/>
          <a:stretch/>
        </p:blipFill>
        <p:spPr>
          <a:xfrm>
            <a:off x="323850" y="736600"/>
            <a:ext cx="8424863" cy="4106863"/>
          </a:xfrm>
          <a:prstGeom prst="rect">
            <a:avLst/>
          </a:prstGeom>
          <a:noFill/>
          <a:ln cap="flat" cmpd="sng" w="12700">
            <a:solidFill>
              <a:srgbClr val="FF0000"/>
            </a:solidFill>
            <a:prstDash val="solid"/>
            <a:miter lim="800000"/>
            <a:headEnd len="sm" w="sm" type="none"/>
            <a:tailEnd len="sm" w="sm" type="none"/>
          </a:ln>
        </p:spPr>
      </p:pic>
    </p:spTree>
  </p:cSld>
  <p:clrMapOvr>
    <a:masterClrMapping/>
  </p:clrMapOvr>
  <p:transition>
    <p:push dir="r"/>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10"/>
          <p:cNvPicPr preferRelativeResize="0"/>
          <p:nvPr/>
        </p:nvPicPr>
        <p:blipFill rotWithShape="1">
          <a:blip r:embed="rId3">
            <a:alphaModFix/>
          </a:blip>
          <a:srcRect b="0" l="0" r="0" t="0"/>
          <a:stretch/>
        </p:blipFill>
        <p:spPr>
          <a:xfrm>
            <a:off x="323850" y="735013"/>
            <a:ext cx="8712200" cy="3078162"/>
          </a:xfrm>
          <a:prstGeom prst="rect">
            <a:avLst/>
          </a:prstGeom>
          <a:noFill/>
          <a:ln cap="flat" cmpd="sng" w="12700">
            <a:solidFill>
              <a:srgbClr val="FF0000"/>
            </a:solidFill>
            <a:prstDash val="solid"/>
            <a:miter lim="800000"/>
            <a:headEnd len="sm" w="sm" type="none"/>
            <a:tailEnd len="sm" w="sm" type="none"/>
          </a:ln>
        </p:spPr>
      </p:pic>
      <p:sp>
        <p:nvSpPr>
          <p:cNvPr id="246" name="Google Shape;246;p10"/>
          <p:cNvSpPr/>
          <p:nvPr/>
        </p:nvSpPr>
        <p:spPr>
          <a:xfrm>
            <a:off x="34925" y="4084638"/>
            <a:ext cx="1873250" cy="101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Arial"/>
              <a:buNone/>
            </a:pPr>
            <a:br>
              <a:rPr b="0" i="0" lang="en-IN" sz="1200" u="none" cap="none" strike="noStrike">
                <a:solidFill>
                  <a:schemeClr val="lt1"/>
                </a:solidFill>
                <a:latin typeface="Garamond"/>
                <a:ea typeface="Garamond"/>
                <a:cs typeface="Garamond"/>
                <a:sym typeface="Garamond"/>
              </a:rPr>
            </a:br>
            <a:r>
              <a:rPr b="0" i="0" lang="en-IN" sz="1200" u="none" cap="none" strike="noStrike">
                <a:solidFill>
                  <a:schemeClr val="lt1"/>
                </a:solidFill>
                <a:latin typeface="Garamond"/>
                <a:ea typeface="Garamond"/>
                <a:cs typeface="Garamond"/>
                <a:sym typeface="Garamond"/>
              </a:rPr>
              <a:t>from scipy import stats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Font typeface="Arial"/>
              <a:buNone/>
            </a:pPr>
            <a:r>
              <a:rPr b="0" i="0" lang="en-IN" sz="1200" u="none" cap="none" strike="noStrike">
                <a:solidFill>
                  <a:schemeClr val="lt1"/>
                </a:solidFill>
                <a:latin typeface="Garamond"/>
                <a:ea typeface="Garamond"/>
                <a:cs typeface="Garamond"/>
                <a:sym typeface="Garamond"/>
              </a:rPr>
              <a:t>stats.norm.cdf(z)</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Font typeface="Arial"/>
              <a:buNone/>
            </a:pPr>
            <a:r>
              <a:rPr b="0" i="0" lang="en-IN" sz="1200" u="none" cap="none" strike="noStrike">
                <a:solidFill>
                  <a:schemeClr val="lt1"/>
                </a:solidFill>
                <a:latin typeface="Garamond"/>
                <a:ea typeface="Garamond"/>
                <a:cs typeface="Garamond"/>
                <a:sym typeface="Garamond"/>
              </a:rPr>
              <a:t>stats.t.cdf(t,df=10)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lt1"/>
              </a:solidFill>
              <a:latin typeface="Garamond"/>
              <a:ea typeface="Garamond"/>
              <a:cs typeface="Garamond"/>
              <a:sym typeface="Garamond"/>
            </a:endParaRPr>
          </a:p>
        </p:txBody>
      </p:sp>
    </p:spTree>
  </p:cSld>
  <p:clrMapOvr>
    <a:masterClrMapping/>
  </p:clrMapOvr>
  <p:transition>
    <p:push dir="r"/>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g22f136fb499_0_5"/>
          <p:cNvPicPr preferRelativeResize="0"/>
          <p:nvPr/>
        </p:nvPicPr>
        <p:blipFill>
          <a:blip r:embed="rId3">
            <a:alphaModFix/>
          </a:blip>
          <a:stretch>
            <a:fillRect/>
          </a:stretch>
        </p:blipFill>
        <p:spPr>
          <a:xfrm>
            <a:off x="396363" y="872100"/>
            <a:ext cx="8503674" cy="3733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11"/>
          <p:cNvPicPr preferRelativeResize="0"/>
          <p:nvPr/>
        </p:nvPicPr>
        <p:blipFill rotWithShape="1">
          <a:blip r:embed="rId3">
            <a:alphaModFix/>
          </a:blip>
          <a:srcRect b="0" l="0" r="0" t="0"/>
          <a:stretch/>
        </p:blipFill>
        <p:spPr>
          <a:xfrm>
            <a:off x="468313" y="844550"/>
            <a:ext cx="8518525" cy="3563938"/>
          </a:xfrm>
          <a:prstGeom prst="rect">
            <a:avLst/>
          </a:prstGeom>
          <a:noFill/>
          <a:ln>
            <a:noFill/>
          </a:ln>
        </p:spPr>
      </p:pic>
    </p:spTree>
  </p:cSld>
  <p:clrMapOvr>
    <a:masterClrMapping/>
  </p:clrMapOvr>
  <p:transition>
    <p:push dir="r"/>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2f17dce8ab_0_6"/>
          <p:cNvSpPr txBox="1"/>
          <p:nvPr>
            <p:ph type="ctrTitle"/>
          </p:nvPr>
        </p:nvSpPr>
        <p:spPr>
          <a:xfrm>
            <a:off x="685800" y="1597830"/>
            <a:ext cx="7772400" cy="1102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
        <p:nvSpPr>
          <p:cNvPr id="132" name="Google Shape;132;g22f17dce8ab_0_6"/>
          <p:cNvSpPr txBox="1"/>
          <p:nvPr>
            <p:ph idx="1" type="subTitle"/>
          </p:nvPr>
        </p:nvSpPr>
        <p:spPr>
          <a:xfrm>
            <a:off x="911650" y="1914450"/>
            <a:ext cx="6400800" cy="1314600"/>
          </a:xfrm>
          <a:prstGeom prst="rect">
            <a:avLst/>
          </a:prstGeom>
        </p:spPr>
        <p:txBody>
          <a:bodyPr anchorCtr="0" anchor="t" bIns="44450" lIns="90475" spcFirstLastPara="1" rIns="90475" wrap="square" tIns="44450">
            <a:noAutofit/>
          </a:bodyPr>
          <a:lstStyle/>
          <a:p>
            <a:pPr indent="0" lvl="0" marL="0" rtl="0" algn="ctr">
              <a:spcBef>
                <a:spcPts val="360"/>
              </a:spcBef>
              <a:spcAft>
                <a:spcPts val="0"/>
              </a:spcAft>
              <a:buNone/>
            </a:pPr>
            <a:r>
              <a:rPr lang="en-IN"/>
              <a:t>There are two types of errors that can occur when executing</a:t>
            </a:r>
            <a:endParaRPr/>
          </a:p>
          <a:p>
            <a:pPr indent="0" lvl="0" marL="0" rtl="0" algn="ctr">
              <a:spcBef>
                <a:spcPts val="360"/>
              </a:spcBef>
              <a:spcAft>
                <a:spcPts val="0"/>
              </a:spcAft>
              <a:buNone/>
            </a:pPr>
            <a:r>
              <a:rPr lang="en-IN"/>
              <a:t>Hypothesis</a:t>
            </a:r>
            <a:r>
              <a:rPr lang="en-IN"/>
              <a:t> test</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just">
              <a:lnSpc>
                <a:spcPct val="183333"/>
              </a:lnSpc>
              <a:spcBef>
                <a:spcPts val="0"/>
              </a:spcBef>
              <a:spcAft>
                <a:spcPts val="0"/>
              </a:spcAft>
              <a:buClr>
                <a:schemeClr val="dk1"/>
              </a:buClr>
              <a:buSzPts val="1100"/>
              <a:buFont typeface="Arial"/>
              <a:buNone/>
            </a:pPr>
            <a:r>
              <a:rPr lang="en-IN" sz="1350" u="sng">
                <a:solidFill>
                  <a:srgbClr val="222222"/>
                </a:solidFill>
                <a:highlight>
                  <a:srgbClr val="FFFFFF"/>
                </a:highlight>
              </a:rPr>
              <a:t>Type-I Error:</a:t>
            </a:r>
            <a:r>
              <a:rPr lang="en-IN" sz="1350">
                <a:solidFill>
                  <a:srgbClr val="222222"/>
                </a:solidFill>
                <a:highlight>
                  <a:srgbClr val="FFFFFF"/>
                </a:highlight>
              </a:rPr>
              <a:t> Rejecting the Null Hypothesis when it is actually true is a Type-I Error.</a:t>
            </a:r>
            <a:endParaRPr sz="1350">
              <a:solidFill>
                <a:srgbClr val="222222"/>
              </a:solidFill>
              <a:highlight>
                <a:srgbClr val="FFFFFF"/>
              </a:highlight>
            </a:endParaRPr>
          </a:p>
          <a:p>
            <a:pPr indent="0" lvl="0" marL="0" rtl="0" algn="just">
              <a:lnSpc>
                <a:spcPct val="183333"/>
              </a:lnSpc>
              <a:spcBef>
                <a:spcPts val="1200"/>
              </a:spcBef>
              <a:spcAft>
                <a:spcPts val="0"/>
              </a:spcAft>
              <a:buClr>
                <a:schemeClr val="dk1"/>
              </a:buClr>
              <a:buSzPts val="1100"/>
              <a:buFont typeface="Arial"/>
              <a:buNone/>
            </a:pPr>
            <a:r>
              <a:rPr lang="en-IN" sz="1350">
                <a:solidFill>
                  <a:srgbClr val="222222"/>
                </a:solidFill>
                <a:highlight>
                  <a:srgbClr val="FFFFFF"/>
                </a:highlight>
              </a:rPr>
              <a:t>• </a:t>
            </a:r>
            <a:r>
              <a:rPr lang="en-IN" sz="1350" u="sng">
                <a:solidFill>
                  <a:srgbClr val="222222"/>
                </a:solidFill>
                <a:highlight>
                  <a:srgbClr val="FFFFFF"/>
                </a:highlight>
              </a:rPr>
              <a:t>Type-II Error:</a:t>
            </a:r>
            <a:r>
              <a:rPr lang="en-IN" sz="1350">
                <a:solidFill>
                  <a:srgbClr val="222222"/>
                </a:solidFill>
                <a:highlight>
                  <a:srgbClr val="FFFFFF"/>
                </a:highlight>
              </a:rPr>
              <a:t> Accepting the Null Hypothesis when it is false is a Type-II Error.</a:t>
            </a:r>
            <a:endParaRPr sz="1350">
              <a:solidFill>
                <a:srgbClr val="222222"/>
              </a:solidFill>
              <a:highlight>
                <a:srgbClr val="FFFFFF"/>
              </a:highlight>
            </a:endParaRPr>
          </a:p>
          <a:p>
            <a:pPr indent="0" lvl="0" marL="0" rtl="0" algn="l">
              <a:spcBef>
                <a:spcPts val="1200"/>
              </a:spcBef>
              <a:spcAft>
                <a:spcPts val="0"/>
              </a:spcAft>
              <a:buNone/>
            </a:pPr>
            <a:r>
              <a:t/>
            </a:r>
            <a:endParaRPr/>
          </a:p>
          <a:p>
            <a:pPr indent="0" lvl="0" marL="0" rtl="0" algn="ctr">
              <a:spcBef>
                <a:spcPts val="36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12"/>
          <p:cNvPicPr preferRelativeResize="0"/>
          <p:nvPr/>
        </p:nvPicPr>
        <p:blipFill rotWithShape="1">
          <a:blip r:embed="rId3">
            <a:alphaModFix/>
          </a:blip>
          <a:srcRect b="0" l="0" r="0" t="0"/>
          <a:stretch/>
        </p:blipFill>
        <p:spPr>
          <a:xfrm>
            <a:off x="755650" y="627063"/>
            <a:ext cx="7993063" cy="3927475"/>
          </a:xfrm>
          <a:prstGeom prst="rect">
            <a:avLst/>
          </a:prstGeom>
          <a:noFill/>
          <a:ln cap="flat" cmpd="sng" w="12700">
            <a:solidFill>
              <a:srgbClr val="FF0000"/>
            </a:solidFill>
            <a:prstDash val="solid"/>
            <a:miter lim="800000"/>
            <a:headEnd len="sm" w="sm" type="none"/>
            <a:tailEnd len="sm" w="sm" type="none"/>
          </a:ln>
        </p:spPr>
      </p:pic>
      <p:pic>
        <p:nvPicPr>
          <p:cNvPr id="262" name="Google Shape;262;p12"/>
          <p:cNvPicPr preferRelativeResize="0"/>
          <p:nvPr/>
        </p:nvPicPr>
        <p:blipFill rotWithShape="1">
          <a:blip r:embed="rId4">
            <a:alphaModFix/>
          </a:blip>
          <a:srcRect b="0" l="0" r="0" t="0"/>
          <a:stretch/>
        </p:blipFill>
        <p:spPr>
          <a:xfrm>
            <a:off x="1835150" y="3524250"/>
            <a:ext cx="5886450" cy="342900"/>
          </a:xfrm>
          <a:prstGeom prst="rect">
            <a:avLst/>
          </a:prstGeom>
          <a:noFill/>
          <a:ln>
            <a:noFill/>
          </a:ln>
        </p:spPr>
      </p:pic>
    </p:spTree>
  </p:cSld>
  <p:clrMapOvr>
    <a:masterClrMapping/>
  </p:clrMapOvr>
  <p:transition>
    <p:push dir="r"/>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3"/>
          <p:cNvSpPr txBox="1"/>
          <p:nvPr/>
        </p:nvSpPr>
        <p:spPr>
          <a:xfrm>
            <a:off x="-40288" y="0"/>
            <a:ext cx="4612288" cy="553998"/>
          </a:xfrm>
          <a:prstGeom prst="rect">
            <a:avLst/>
          </a:prstGeom>
          <a:noFill/>
          <a:ln>
            <a:noFill/>
          </a:ln>
        </p:spPr>
        <p:txBody>
          <a:bodyPr anchorCtr="0" anchor="t" bIns="45700" lIns="91425" spcFirstLastPara="1" rIns="91425" wrap="square" tIns="45700">
            <a:spAutoFit/>
          </a:bodyPr>
          <a:lstStyle/>
          <a:p>
            <a:pPr indent="0" lvl="0" marL="12700" marR="0" rtl="0" algn="ctr">
              <a:lnSpc>
                <a:spcPct val="100000"/>
              </a:lnSpc>
              <a:spcBef>
                <a:spcPts val="0"/>
              </a:spcBef>
              <a:spcAft>
                <a:spcPts val="0"/>
              </a:spcAft>
              <a:buClr>
                <a:srgbClr val="FF9300"/>
              </a:buClr>
              <a:buSzPts val="3000"/>
              <a:buFont typeface="Arial"/>
              <a:buNone/>
            </a:pPr>
            <a:r>
              <a:rPr b="1" i="0" lang="en-IN" sz="3000" u="none" cap="none" strike="noStrike">
                <a:solidFill>
                  <a:srgbClr val="FF9300"/>
                </a:solidFill>
                <a:latin typeface="Garamond"/>
                <a:ea typeface="Garamond"/>
                <a:cs typeface="Garamond"/>
                <a:sym typeface="Garamond"/>
              </a:rPr>
              <a:t>Normal Distribution codes</a:t>
            </a:r>
            <a:endParaRPr b="0" i="0" sz="1400" u="none" cap="none" strike="noStrike">
              <a:solidFill>
                <a:srgbClr val="000000"/>
              </a:solidFill>
              <a:latin typeface="Arial"/>
              <a:ea typeface="Arial"/>
              <a:cs typeface="Arial"/>
              <a:sym typeface="Arial"/>
            </a:endParaRPr>
          </a:p>
        </p:txBody>
      </p:sp>
      <p:pic>
        <p:nvPicPr>
          <p:cNvPr id="268" name="Google Shape;268;p13"/>
          <p:cNvPicPr preferRelativeResize="0"/>
          <p:nvPr/>
        </p:nvPicPr>
        <p:blipFill rotWithShape="1">
          <a:blip r:embed="rId3">
            <a:alphaModFix/>
          </a:blip>
          <a:srcRect b="0" l="0" r="0" t="0"/>
          <a:stretch/>
        </p:blipFill>
        <p:spPr>
          <a:xfrm>
            <a:off x="598488" y="771525"/>
            <a:ext cx="2459037" cy="2016125"/>
          </a:xfrm>
          <a:prstGeom prst="rect">
            <a:avLst/>
          </a:prstGeom>
          <a:noFill/>
          <a:ln>
            <a:noFill/>
          </a:ln>
        </p:spPr>
      </p:pic>
      <p:pic>
        <p:nvPicPr>
          <p:cNvPr id="269" name="Google Shape;269;p13"/>
          <p:cNvPicPr preferRelativeResize="0"/>
          <p:nvPr/>
        </p:nvPicPr>
        <p:blipFill rotWithShape="1">
          <a:blip r:embed="rId4">
            <a:alphaModFix/>
          </a:blip>
          <a:srcRect b="0" l="0" r="0" t="0"/>
          <a:stretch/>
        </p:blipFill>
        <p:spPr>
          <a:xfrm>
            <a:off x="4891899" y="425949"/>
            <a:ext cx="3928573" cy="2339824"/>
          </a:xfrm>
          <a:prstGeom prst="rect">
            <a:avLst/>
          </a:prstGeom>
          <a:noFill/>
          <a:ln cap="flat" cmpd="sng" w="9525">
            <a:solidFill>
              <a:srgbClr val="000000"/>
            </a:solidFill>
            <a:prstDash val="solid"/>
            <a:miter lim="800000"/>
            <a:headEnd len="sm" w="sm" type="none"/>
            <a:tailEnd len="sm" w="sm" type="none"/>
          </a:ln>
        </p:spPr>
      </p:pic>
      <p:pic>
        <p:nvPicPr>
          <p:cNvPr id="270" name="Google Shape;270;p13"/>
          <p:cNvPicPr preferRelativeResize="0"/>
          <p:nvPr/>
        </p:nvPicPr>
        <p:blipFill rotWithShape="1">
          <a:blip r:embed="rId5">
            <a:alphaModFix/>
          </a:blip>
          <a:srcRect b="0" l="0" r="0" t="0"/>
          <a:stretch/>
        </p:blipFill>
        <p:spPr>
          <a:xfrm>
            <a:off x="4891898" y="2765773"/>
            <a:ext cx="3928573" cy="2254249"/>
          </a:xfrm>
          <a:prstGeom prst="rect">
            <a:avLst/>
          </a:prstGeom>
          <a:noFill/>
          <a:ln cap="flat" cmpd="sng" w="9525">
            <a:solidFill>
              <a:srgbClr val="000000"/>
            </a:solidFill>
            <a:prstDash val="solid"/>
            <a:miter lim="800000"/>
            <a:headEnd len="sm" w="sm" type="none"/>
            <a:tailEnd len="sm" w="sm" type="none"/>
          </a:ln>
        </p:spPr>
      </p:pic>
      <p:pic>
        <p:nvPicPr>
          <p:cNvPr id="271" name="Google Shape;271;p13"/>
          <p:cNvPicPr preferRelativeResize="0"/>
          <p:nvPr/>
        </p:nvPicPr>
        <p:blipFill rotWithShape="1">
          <a:blip r:embed="rId6">
            <a:alphaModFix/>
          </a:blip>
          <a:srcRect b="0" l="0" r="0" t="0"/>
          <a:stretch/>
        </p:blipFill>
        <p:spPr>
          <a:xfrm>
            <a:off x="598488" y="2905250"/>
            <a:ext cx="2459037" cy="208581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4"/>
          <p:cNvSpPr txBox="1"/>
          <p:nvPr/>
        </p:nvSpPr>
        <p:spPr>
          <a:xfrm>
            <a:off x="0" y="0"/>
            <a:ext cx="5025735" cy="553998"/>
          </a:xfrm>
          <a:prstGeom prst="rect">
            <a:avLst/>
          </a:prstGeom>
          <a:noFill/>
          <a:ln>
            <a:noFill/>
          </a:ln>
        </p:spPr>
        <p:txBody>
          <a:bodyPr anchorCtr="0" anchor="t" bIns="45700" lIns="91425" spcFirstLastPara="1" rIns="91425" wrap="square" tIns="45700">
            <a:spAutoFit/>
          </a:bodyPr>
          <a:lstStyle/>
          <a:p>
            <a:pPr indent="0" lvl="0" marL="12700" marR="0" rtl="0" algn="ctr">
              <a:lnSpc>
                <a:spcPct val="100000"/>
              </a:lnSpc>
              <a:spcBef>
                <a:spcPts val="0"/>
              </a:spcBef>
              <a:spcAft>
                <a:spcPts val="0"/>
              </a:spcAft>
              <a:buClr>
                <a:srgbClr val="FF9300"/>
              </a:buClr>
              <a:buSzPts val="3000"/>
              <a:buFont typeface="Arial"/>
              <a:buNone/>
            </a:pPr>
            <a:r>
              <a:rPr b="1" i="0" lang="en-IN" sz="3000" u="none" cap="none" strike="noStrike">
                <a:solidFill>
                  <a:srgbClr val="FF9300"/>
                </a:solidFill>
                <a:latin typeface="Garamond"/>
                <a:ea typeface="Garamond"/>
                <a:cs typeface="Garamond"/>
                <a:sym typeface="Garamond"/>
              </a:rPr>
              <a:t>Student’ t- Distribution codes</a:t>
            </a:r>
            <a:endParaRPr b="0" i="0" sz="1400" u="none" cap="none" strike="noStrike">
              <a:solidFill>
                <a:srgbClr val="000000"/>
              </a:solidFill>
              <a:latin typeface="Arial"/>
              <a:ea typeface="Arial"/>
              <a:cs typeface="Arial"/>
              <a:sym typeface="Arial"/>
            </a:endParaRPr>
          </a:p>
        </p:txBody>
      </p:sp>
      <p:pic>
        <p:nvPicPr>
          <p:cNvPr id="277" name="Google Shape;277;p14"/>
          <p:cNvPicPr preferRelativeResize="0"/>
          <p:nvPr/>
        </p:nvPicPr>
        <p:blipFill rotWithShape="1">
          <a:blip r:embed="rId3">
            <a:alphaModFix/>
          </a:blip>
          <a:srcRect b="0" l="0" r="0" t="0"/>
          <a:stretch/>
        </p:blipFill>
        <p:spPr>
          <a:xfrm>
            <a:off x="468313" y="842963"/>
            <a:ext cx="2276475" cy="1998662"/>
          </a:xfrm>
          <a:prstGeom prst="rect">
            <a:avLst/>
          </a:prstGeom>
          <a:noFill/>
          <a:ln>
            <a:noFill/>
          </a:ln>
        </p:spPr>
      </p:pic>
      <p:pic>
        <p:nvPicPr>
          <p:cNvPr id="278" name="Google Shape;278;p14"/>
          <p:cNvPicPr preferRelativeResize="0"/>
          <p:nvPr/>
        </p:nvPicPr>
        <p:blipFill rotWithShape="1">
          <a:blip r:embed="rId4">
            <a:alphaModFix/>
          </a:blip>
          <a:srcRect b="0" l="0" r="0" t="0"/>
          <a:stretch/>
        </p:blipFill>
        <p:spPr>
          <a:xfrm>
            <a:off x="5749857" y="520321"/>
            <a:ext cx="3045361" cy="2245174"/>
          </a:xfrm>
          <a:prstGeom prst="rect">
            <a:avLst/>
          </a:prstGeom>
          <a:noFill/>
          <a:ln cap="flat" cmpd="sng" w="9525">
            <a:solidFill>
              <a:srgbClr val="000000"/>
            </a:solidFill>
            <a:prstDash val="solid"/>
            <a:miter lim="800000"/>
            <a:headEnd len="sm" w="sm" type="none"/>
            <a:tailEnd len="sm" w="sm" type="none"/>
          </a:ln>
        </p:spPr>
      </p:pic>
      <p:pic>
        <p:nvPicPr>
          <p:cNvPr id="279" name="Google Shape;279;p14"/>
          <p:cNvPicPr preferRelativeResize="0"/>
          <p:nvPr/>
        </p:nvPicPr>
        <p:blipFill rotWithShape="1">
          <a:blip r:embed="rId5">
            <a:alphaModFix/>
          </a:blip>
          <a:srcRect b="0" l="0" r="0" t="0"/>
          <a:stretch/>
        </p:blipFill>
        <p:spPr>
          <a:xfrm>
            <a:off x="352425" y="2841625"/>
            <a:ext cx="2508250" cy="2047875"/>
          </a:xfrm>
          <a:prstGeom prst="rect">
            <a:avLst/>
          </a:prstGeom>
          <a:noFill/>
          <a:ln>
            <a:noFill/>
          </a:ln>
        </p:spPr>
      </p:pic>
      <p:pic>
        <p:nvPicPr>
          <p:cNvPr id="280" name="Google Shape;280;p14"/>
          <p:cNvPicPr preferRelativeResize="0"/>
          <p:nvPr/>
        </p:nvPicPr>
        <p:blipFill rotWithShape="1">
          <a:blip r:embed="rId6">
            <a:alphaModFix/>
          </a:blip>
          <a:srcRect b="0" l="0" r="0" t="0"/>
          <a:stretch/>
        </p:blipFill>
        <p:spPr>
          <a:xfrm>
            <a:off x="5749857" y="2706446"/>
            <a:ext cx="3045361" cy="2186278"/>
          </a:xfrm>
          <a:prstGeom prst="rect">
            <a:avLst/>
          </a:prstGeom>
          <a:noFill/>
          <a:ln cap="flat" cmpd="sng" w="9525">
            <a:solidFill>
              <a:srgbClr val="000000"/>
            </a:solidFill>
            <a:prstDash val="solid"/>
            <a:miter lim="800000"/>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5"/>
          <p:cNvSpPr/>
          <p:nvPr/>
        </p:nvSpPr>
        <p:spPr>
          <a:xfrm>
            <a:off x="107950" y="1203325"/>
            <a:ext cx="8642350"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Conducting a hypothesis test is a bit like putting accused person on trial in front of a jury.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The jury assumes that the accused person is innocent unless there is strong evidence against him, but even after considering the evidence,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 </a:t>
            </a:r>
            <a:r>
              <a:rPr b="0" i="0" lang="en-IN" sz="2000" u="none" cap="none" strike="noStrike">
                <a:solidFill>
                  <a:srgbClr val="FF0000"/>
                </a:solidFill>
                <a:latin typeface="Garamond"/>
                <a:ea typeface="Garamond"/>
                <a:cs typeface="Garamond"/>
                <a:sym typeface="Garamond"/>
              </a:rPr>
              <a:t>it’s still possible for the jury to make wrong decisions</a:t>
            </a:r>
            <a:endParaRPr b="0" i="0" sz="1400" u="none" cap="none" strike="noStrike">
              <a:solidFill>
                <a:srgbClr val="000000"/>
              </a:solidFill>
              <a:latin typeface="Arial"/>
              <a:ea typeface="Arial"/>
              <a:cs typeface="Arial"/>
              <a:sym typeface="Arial"/>
            </a:endParaRPr>
          </a:p>
        </p:txBody>
      </p:sp>
      <p:sp>
        <p:nvSpPr>
          <p:cNvPr id="286" name="Google Shape;286;p15"/>
          <p:cNvSpPr txBox="1"/>
          <p:nvPr/>
        </p:nvSpPr>
        <p:spPr>
          <a:xfrm>
            <a:off x="0" y="0"/>
            <a:ext cx="3815655" cy="553998"/>
          </a:xfrm>
          <a:prstGeom prst="rect">
            <a:avLst/>
          </a:prstGeom>
          <a:noFill/>
          <a:ln>
            <a:noFill/>
          </a:ln>
        </p:spPr>
        <p:txBody>
          <a:bodyPr anchorCtr="0" anchor="t" bIns="45700" lIns="91425" spcFirstLastPara="1" rIns="91425" wrap="square" tIns="45700">
            <a:spAutoFit/>
          </a:bodyPr>
          <a:lstStyle/>
          <a:p>
            <a:pPr indent="0" lvl="0" marL="12700" marR="0" rtl="0" algn="ctr">
              <a:lnSpc>
                <a:spcPct val="100000"/>
              </a:lnSpc>
              <a:spcBef>
                <a:spcPts val="0"/>
              </a:spcBef>
              <a:spcAft>
                <a:spcPts val="0"/>
              </a:spcAft>
              <a:buClr>
                <a:srgbClr val="FF9300"/>
              </a:buClr>
              <a:buSzPts val="3000"/>
              <a:buFont typeface="Arial"/>
              <a:buNone/>
            </a:pPr>
            <a:r>
              <a:rPr b="1" i="0" lang="en-IN" sz="3000" u="none" cap="none" strike="noStrike">
                <a:solidFill>
                  <a:srgbClr val="FF9300"/>
                </a:solidFill>
                <a:latin typeface="Garamond"/>
                <a:ea typeface="Garamond"/>
                <a:cs typeface="Garamond"/>
                <a:sym typeface="Garamond"/>
              </a:rPr>
              <a:t>Simple Exercise</a:t>
            </a:r>
            <a:endParaRPr b="0" i="0" sz="1400" u="none" cap="none" strike="noStrike">
              <a:solidFill>
                <a:srgbClr val="000000"/>
              </a:solidFill>
              <a:latin typeface="Arial"/>
              <a:ea typeface="Arial"/>
              <a:cs typeface="Arial"/>
              <a:sym typeface="Arial"/>
            </a:endParaRPr>
          </a:p>
        </p:txBody>
      </p:sp>
    </p:spTree>
  </p:cSld>
  <p:clrMapOvr>
    <a:masterClrMapping/>
  </p:clrMapOvr>
  <p:transition>
    <p:push dir="r"/>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6"/>
          <p:cNvSpPr txBox="1"/>
          <p:nvPr/>
        </p:nvSpPr>
        <p:spPr>
          <a:xfrm>
            <a:off x="0" y="0"/>
            <a:ext cx="3815655" cy="553998"/>
          </a:xfrm>
          <a:prstGeom prst="rect">
            <a:avLst/>
          </a:prstGeom>
          <a:noFill/>
          <a:ln>
            <a:noFill/>
          </a:ln>
        </p:spPr>
        <p:txBody>
          <a:bodyPr anchorCtr="0" anchor="t" bIns="45700" lIns="91425" spcFirstLastPara="1" rIns="91425" wrap="square" tIns="45700">
            <a:spAutoFit/>
          </a:bodyPr>
          <a:lstStyle/>
          <a:p>
            <a:pPr indent="0" lvl="0" marL="12700" marR="0" rtl="0" algn="ctr">
              <a:lnSpc>
                <a:spcPct val="100000"/>
              </a:lnSpc>
              <a:spcBef>
                <a:spcPts val="0"/>
              </a:spcBef>
              <a:spcAft>
                <a:spcPts val="0"/>
              </a:spcAft>
              <a:buClr>
                <a:srgbClr val="FF9300"/>
              </a:buClr>
              <a:buSzPts val="3000"/>
              <a:buFont typeface="Arial"/>
              <a:buNone/>
            </a:pPr>
            <a:r>
              <a:rPr b="1" i="0" lang="en-IN" sz="3000" u="none" cap="none" strike="noStrike">
                <a:solidFill>
                  <a:srgbClr val="FF9300"/>
                </a:solidFill>
                <a:latin typeface="Garamond"/>
                <a:ea typeface="Garamond"/>
                <a:cs typeface="Garamond"/>
                <a:sym typeface="Garamond"/>
              </a:rPr>
              <a:t>Simple Exercise</a:t>
            </a:r>
            <a:endParaRPr b="0" i="0" sz="1400" u="none" cap="none" strike="noStrike">
              <a:solidFill>
                <a:srgbClr val="000000"/>
              </a:solidFill>
              <a:latin typeface="Arial"/>
              <a:ea typeface="Arial"/>
              <a:cs typeface="Arial"/>
              <a:sym typeface="Arial"/>
            </a:endParaRPr>
          </a:p>
        </p:txBody>
      </p:sp>
      <p:sp>
        <p:nvSpPr>
          <p:cNvPr id="292" name="Google Shape;292;p16"/>
          <p:cNvSpPr/>
          <p:nvPr/>
        </p:nvSpPr>
        <p:spPr>
          <a:xfrm>
            <a:off x="208047" y="940824"/>
            <a:ext cx="8424863" cy="101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An accused person is on trial for a crime, and you’re on the jury. The jury’s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task is to assume the prisoner is innocent, but if there’s enough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evidence against him, they need to convict him.</a:t>
            </a:r>
            <a:endParaRPr b="0" i="0" sz="1400" u="none" cap="none" strike="noStrike">
              <a:solidFill>
                <a:srgbClr val="000000"/>
              </a:solidFill>
              <a:latin typeface="Arial"/>
              <a:ea typeface="Arial"/>
              <a:cs typeface="Arial"/>
              <a:sym typeface="Arial"/>
            </a:endParaRPr>
          </a:p>
        </p:txBody>
      </p:sp>
      <p:pic>
        <p:nvPicPr>
          <p:cNvPr id="293" name="Google Shape;293;p16"/>
          <p:cNvPicPr preferRelativeResize="0"/>
          <p:nvPr/>
        </p:nvPicPr>
        <p:blipFill rotWithShape="1">
          <a:blip r:embed="rId3">
            <a:alphaModFix/>
          </a:blip>
          <a:srcRect b="0" l="0" r="0" t="0"/>
          <a:stretch/>
        </p:blipFill>
        <p:spPr>
          <a:xfrm>
            <a:off x="6443663" y="1274763"/>
            <a:ext cx="1933575" cy="1136650"/>
          </a:xfrm>
          <a:prstGeom prst="rect">
            <a:avLst/>
          </a:prstGeom>
          <a:noFill/>
          <a:ln>
            <a:noFill/>
          </a:ln>
        </p:spPr>
      </p:pic>
      <p:sp>
        <p:nvSpPr>
          <p:cNvPr id="294" name="Google Shape;294;p16"/>
          <p:cNvSpPr/>
          <p:nvPr/>
        </p:nvSpPr>
        <p:spPr>
          <a:xfrm>
            <a:off x="232055" y="2745352"/>
            <a:ext cx="7076249" cy="1323439"/>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2000"/>
              <a:buFont typeface="Arial"/>
              <a:buAutoNum type="arabicPeriod"/>
            </a:pPr>
            <a:r>
              <a:rPr b="0" i="0" lang="en-IN" sz="2000" u="none" cap="none" strike="noStrike">
                <a:solidFill>
                  <a:schemeClr val="dk1"/>
                </a:solidFill>
                <a:latin typeface="Garamond"/>
                <a:ea typeface="Garamond"/>
                <a:cs typeface="Garamond"/>
                <a:sym typeface="Garamond"/>
              </a:rPr>
              <a:t>In the trial, what’s the null hypothesis?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000"/>
              <a:buFont typeface="Arial"/>
              <a:buAutoNum type="arabicPeriod"/>
            </a:pPr>
            <a:r>
              <a:rPr b="0" i="0" lang="en-IN" sz="2000" u="none" cap="none" strike="noStrike">
                <a:solidFill>
                  <a:schemeClr val="dk1"/>
                </a:solidFill>
                <a:latin typeface="Garamond"/>
                <a:ea typeface="Garamond"/>
                <a:cs typeface="Garamond"/>
                <a:sym typeface="Garamond"/>
              </a:rPr>
              <a:t>What’s the alternate hypothesis?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000"/>
              <a:buFont typeface="Arial"/>
              <a:buAutoNum type="arabicPeriod"/>
            </a:pPr>
            <a:r>
              <a:rPr b="0" i="0" lang="en-IN" sz="2000" u="none" cap="none" strike="noStrike">
                <a:solidFill>
                  <a:schemeClr val="dk1"/>
                </a:solidFill>
                <a:latin typeface="Garamond"/>
                <a:ea typeface="Garamond"/>
                <a:cs typeface="Garamond"/>
                <a:sym typeface="Garamond"/>
              </a:rPr>
              <a:t>In what ways can the jury make a verdict that’s correct?</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000"/>
              <a:buFont typeface="Arial"/>
              <a:buAutoNum type="arabicPeriod"/>
            </a:pPr>
            <a:r>
              <a:rPr b="0" i="0" lang="en-IN" sz="2000" u="none" cap="none" strike="noStrike">
                <a:solidFill>
                  <a:schemeClr val="dk1"/>
                </a:solidFill>
                <a:latin typeface="Garamond"/>
                <a:ea typeface="Garamond"/>
                <a:cs typeface="Garamond"/>
                <a:sym typeface="Garamond"/>
              </a:rPr>
              <a:t>In what ways can the jury make a verdict that’s incorrect?</a:t>
            </a:r>
            <a:endParaRPr b="0" i="0" sz="1400" u="none" cap="none" strike="noStrike">
              <a:solidFill>
                <a:srgbClr val="000000"/>
              </a:solidFill>
              <a:latin typeface="Arial"/>
              <a:ea typeface="Arial"/>
              <a:cs typeface="Arial"/>
              <a:sym typeface="Arial"/>
            </a:endParaRPr>
          </a:p>
        </p:txBody>
      </p:sp>
    </p:spTree>
  </p:cSld>
  <p:clrMapOvr>
    <a:masterClrMapping/>
  </p:clrMapOvr>
  <p:transition>
    <p:push dir="r"/>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7"/>
          <p:cNvSpPr txBox="1"/>
          <p:nvPr/>
        </p:nvSpPr>
        <p:spPr>
          <a:xfrm>
            <a:off x="0" y="0"/>
            <a:ext cx="4032126" cy="553998"/>
          </a:xfrm>
          <a:prstGeom prst="rect">
            <a:avLst/>
          </a:prstGeom>
          <a:noFill/>
          <a:ln>
            <a:noFill/>
          </a:ln>
        </p:spPr>
        <p:txBody>
          <a:bodyPr anchorCtr="0" anchor="t" bIns="45700" lIns="91425" spcFirstLastPara="1" rIns="91425" wrap="square" tIns="45700">
            <a:spAutoFit/>
          </a:bodyPr>
          <a:lstStyle/>
          <a:p>
            <a:pPr indent="0" lvl="0" marL="12700" marR="0" rtl="0" algn="ctr">
              <a:lnSpc>
                <a:spcPct val="100000"/>
              </a:lnSpc>
              <a:spcBef>
                <a:spcPts val="0"/>
              </a:spcBef>
              <a:spcAft>
                <a:spcPts val="0"/>
              </a:spcAft>
              <a:buClr>
                <a:srgbClr val="FF9300"/>
              </a:buClr>
              <a:buSzPts val="3000"/>
              <a:buFont typeface="Arial"/>
              <a:buNone/>
            </a:pPr>
            <a:r>
              <a:rPr b="1" i="0" lang="en-IN" sz="3000" u="none" cap="none" strike="noStrike">
                <a:solidFill>
                  <a:srgbClr val="FF9300"/>
                </a:solidFill>
                <a:latin typeface="Garamond"/>
                <a:ea typeface="Garamond"/>
                <a:cs typeface="Garamond"/>
                <a:sym typeface="Garamond"/>
              </a:rPr>
              <a:t>Simple Exercise</a:t>
            </a:r>
            <a:endParaRPr b="0" i="0" sz="1400" u="none" cap="none" strike="noStrike">
              <a:solidFill>
                <a:srgbClr val="000000"/>
              </a:solidFill>
              <a:latin typeface="Arial"/>
              <a:ea typeface="Arial"/>
              <a:cs typeface="Arial"/>
              <a:sym typeface="Arial"/>
            </a:endParaRPr>
          </a:p>
        </p:txBody>
      </p:sp>
      <p:pic>
        <p:nvPicPr>
          <p:cNvPr id="300" name="Google Shape;300;p17"/>
          <p:cNvPicPr preferRelativeResize="0"/>
          <p:nvPr/>
        </p:nvPicPr>
        <p:blipFill rotWithShape="1">
          <a:blip r:embed="rId3">
            <a:alphaModFix/>
          </a:blip>
          <a:srcRect b="0" l="0" r="0" t="0"/>
          <a:stretch/>
        </p:blipFill>
        <p:spPr>
          <a:xfrm>
            <a:off x="7164388" y="1077913"/>
            <a:ext cx="1933575" cy="1136650"/>
          </a:xfrm>
          <a:prstGeom prst="rect">
            <a:avLst/>
          </a:prstGeom>
          <a:noFill/>
          <a:ln>
            <a:noFill/>
          </a:ln>
        </p:spPr>
      </p:pic>
      <p:sp>
        <p:nvSpPr>
          <p:cNvPr id="301" name="Google Shape;301;p17"/>
          <p:cNvSpPr/>
          <p:nvPr/>
        </p:nvSpPr>
        <p:spPr>
          <a:xfrm>
            <a:off x="179388" y="917575"/>
            <a:ext cx="7632700"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IN" sz="2000" u="none" cap="none" strike="noStrike">
                <a:solidFill>
                  <a:schemeClr val="dk1"/>
                </a:solidFill>
                <a:latin typeface="Garamond"/>
                <a:ea typeface="Garamond"/>
                <a:cs typeface="Garamond"/>
                <a:sym typeface="Garamond"/>
              </a:rPr>
              <a:t> In the trial, what’s the null hypothesis?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The null hypothesis is that the prisoner is innocent, as that is what we have to assume until there’s proof otherwise.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chemeClr val="dk1"/>
              </a:buClr>
              <a:buSzPts val="2000"/>
              <a:buFont typeface="Arial"/>
              <a:buNone/>
            </a:pPr>
            <a:r>
              <a:rPr b="1" i="0" lang="en-IN" sz="2000" u="none" cap="none" strike="noStrike">
                <a:solidFill>
                  <a:schemeClr val="dk1"/>
                </a:solidFill>
                <a:latin typeface="Garamond"/>
                <a:ea typeface="Garamond"/>
                <a:cs typeface="Garamond"/>
                <a:sym typeface="Garamond"/>
              </a:rPr>
              <a:t>What’s the alternate hypothesis?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The alternate hypothesis is that the prisoner is guilty. In other words, if there’s sufficient proof that the prisoner is not innocent, then we’ll accept that he’s guilty and convict him.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Garamond"/>
              <a:ea typeface="Garamond"/>
              <a:cs typeface="Garamond"/>
              <a:sym typeface="Garamond"/>
            </a:endParaRPr>
          </a:p>
        </p:txBody>
      </p:sp>
    </p:spTree>
  </p:cSld>
  <p:clrMapOvr>
    <a:masterClrMapping/>
  </p:clrMapOvr>
  <p:transition>
    <p:push dir="r"/>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8"/>
          <p:cNvSpPr txBox="1"/>
          <p:nvPr/>
        </p:nvSpPr>
        <p:spPr>
          <a:xfrm>
            <a:off x="0" y="0"/>
            <a:ext cx="4032126" cy="553998"/>
          </a:xfrm>
          <a:prstGeom prst="rect">
            <a:avLst/>
          </a:prstGeom>
          <a:noFill/>
          <a:ln>
            <a:noFill/>
          </a:ln>
        </p:spPr>
        <p:txBody>
          <a:bodyPr anchorCtr="0" anchor="t" bIns="45700" lIns="91425" spcFirstLastPara="1" rIns="91425" wrap="square" tIns="45700">
            <a:spAutoFit/>
          </a:bodyPr>
          <a:lstStyle/>
          <a:p>
            <a:pPr indent="0" lvl="0" marL="12700" marR="0" rtl="0" algn="ctr">
              <a:lnSpc>
                <a:spcPct val="100000"/>
              </a:lnSpc>
              <a:spcBef>
                <a:spcPts val="0"/>
              </a:spcBef>
              <a:spcAft>
                <a:spcPts val="0"/>
              </a:spcAft>
              <a:buClr>
                <a:srgbClr val="FF9300"/>
              </a:buClr>
              <a:buSzPts val="3000"/>
              <a:buFont typeface="Arial"/>
              <a:buNone/>
            </a:pPr>
            <a:r>
              <a:rPr b="1" i="0" lang="en-IN" sz="3000" u="none" cap="none" strike="noStrike">
                <a:solidFill>
                  <a:srgbClr val="FF9300"/>
                </a:solidFill>
                <a:latin typeface="Garamond"/>
                <a:ea typeface="Garamond"/>
                <a:cs typeface="Garamond"/>
                <a:sym typeface="Garamond"/>
              </a:rPr>
              <a:t>Simple Exercise</a:t>
            </a:r>
            <a:endParaRPr b="0" i="0" sz="1400" u="none" cap="none" strike="noStrike">
              <a:solidFill>
                <a:srgbClr val="000000"/>
              </a:solidFill>
              <a:latin typeface="Arial"/>
              <a:ea typeface="Arial"/>
              <a:cs typeface="Arial"/>
              <a:sym typeface="Arial"/>
            </a:endParaRPr>
          </a:p>
        </p:txBody>
      </p:sp>
      <p:pic>
        <p:nvPicPr>
          <p:cNvPr id="307" name="Google Shape;307;p18"/>
          <p:cNvPicPr preferRelativeResize="0"/>
          <p:nvPr/>
        </p:nvPicPr>
        <p:blipFill rotWithShape="1">
          <a:blip r:embed="rId3">
            <a:alphaModFix/>
          </a:blip>
          <a:srcRect b="0" l="0" r="0" t="0"/>
          <a:stretch/>
        </p:blipFill>
        <p:spPr>
          <a:xfrm>
            <a:off x="7164388" y="1077913"/>
            <a:ext cx="1933575" cy="1136650"/>
          </a:xfrm>
          <a:prstGeom prst="rect">
            <a:avLst/>
          </a:prstGeom>
          <a:noFill/>
          <a:ln>
            <a:noFill/>
          </a:ln>
        </p:spPr>
      </p:pic>
      <p:sp>
        <p:nvSpPr>
          <p:cNvPr id="308" name="Google Shape;308;p18"/>
          <p:cNvSpPr/>
          <p:nvPr/>
        </p:nvSpPr>
        <p:spPr>
          <a:xfrm>
            <a:off x="46037" y="1077913"/>
            <a:ext cx="7777163" cy="3477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Arial"/>
              <a:buNone/>
            </a:pPr>
            <a:r>
              <a:rPr b="1" i="0" lang="en-IN" sz="2000" u="none" cap="none" strike="noStrike">
                <a:solidFill>
                  <a:srgbClr val="FF0000"/>
                </a:solidFill>
                <a:latin typeface="Garamond"/>
                <a:ea typeface="Garamond"/>
                <a:cs typeface="Garamond"/>
                <a:sym typeface="Garamond"/>
              </a:rPr>
              <a:t>In what ways can the jury make a verdict that’s correct?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We can make a correct verdict if:</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chemeClr val="dk1"/>
              </a:buClr>
              <a:buSzPts val="2000"/>
              <a:buFont typeface="Noto Sans Symbols"/>
              <a:buNone/>
            </a:pPr>
            <a:r>
              <a:rPr b="0" i="0" lang="en-IN" sz="2000" u="none" cap="none" strike="noStrike">
                <a:solidFill>
                  <a:schemeClr val="dk1"/>
                </a:solidFill>
                <a:latin typeface="Garamond"/>
                <a:ea typeface="Garamond"/>
                <a:cs typeface="Garamond"/>
                <a:sym typeface="Garamond"/>
              </a:rPr>
              <a:t>a) The prisoner is innocent, and we find him innocent.</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chemeClr val="dk1"/>
              </a:buClr>
              <a:buSzPts val="2000"/>
              <a:buFont typeface="Noto Sans Symbols"/>
              <a:buNone/>
            </a:pPr>
            <a:r>
              <a:rPr b="0" i="0" lang="en-IN" sz="2000" u="none" cap="none" strike="noStrike">
                <a:solidFill>
                  <a:schemeClr val="dk1"/>
                </a:solidFill>
                <a:latin typeface="Garamond"/>
                <a:ea typeface="Garamond"/>
                <a:cs typeface="Garamond"/>
                <a:sym typeface="Garamond"/>
              </a:rPr>
              <a:t>b) The prisoner is guilty, and we find him guilty.</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FF0000"/>
              </a:solidFill>
              <a:latin typeface="Garamond"/>
              <a:ea typeface="Garamond"/>
              <a:cs typeface="Garamond"/>
              <a:sym typeface="Garamond"/>
            </a:endParaRPr>
          </a:p>
          <a:p>
            <a:pPr indent="0" lvl="0" marL="0" marR="0" rtl="0" algn="l">
              <a:lnSpc>
                <a:spcPct val="100000"/>
              </a:lnSpc>
              <a:spcBef>
                <a:spcPts val="0"/>
              </a:spcBef>
              <a:spcAft>
                <a:spcPts val="0"/>
              </a:spcAft>
              <a:buClr>
                <a:srgbClr val="FF0000"/>
              </a:buClr>
              <a:buSzPts val="2000"/>
              <a:buFont typeface="Arial"/>
              <a:buNone/>
            </a:pPr>
            <a:r>
              <a:rPr b="1" i="0" lang="en-IN" sz="2000" u="none" cap="none" strike="noStrike">
                <a:solidFill>
                  <a:srgbClr val="FF0000"/>
                </a:solidFill>
                <a:latin typeface="Garamond"/>
                <a:ea typeface="Garamond"/>
                <a:cs typeface="Garamond"/>
                <a:sym typeface="Garamond"/>
              </a:rPr>
              <a:t>In what ways can the jury make a verdict that’s incorrect?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We can make an incorrect verdict if:</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chemeClr val="dk1"/>
              </a:buClr>
              <a:buSzPts val="2000"/>
              <a:buFont typeface="Noto Sans Symbols"/>
              <a:buNone/>
            </a:pPr>
            <a:r>
              <a:rPr b="0" i="0" lang="en-IN" sz="2000" u="none" cap="none" strike="noStrike">
                <a:solidFill>
                  <a:schemeClr val="dk1"/>
                </a:solidFill>
                <a:latin typeface="Garamond"/>
                <a:ea typeface="Garamond"/>
                <a:cs typeface="Garamond"/>
                <a:sym typeface="Garamond"/>
              </a:rPr>
              <a:t>a) The prisoner is innocent, and we find him guilty.</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chemeClr val="dk1"/>
              </a:buClr>
              <a:buSzPts val="2000"/>
              <a:buFont typeface="Noto Sans Symbols"/>
              <a:buNone/>
            </a:pPr>
            <a:r>
              <a:rPr b="0" i="0" lang="en-IN" sz="2000" u="none" cap="none" strike="noStrike">
                <a:solidFill>
                  <a:schemeClr val="dk1"/>
                </a:solidFill>
                <a:latin typeface="Garamond"/>
                <a:ea typeface="Garamond"/>
                <a:cs typeface="Garamond"/>
                <a:sym typeface="Garamond"/>
              </a:rPr>
              <a:t>b) The prisoner is guilty, and we find him innocent.</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chemeClr val="dk1"/>
              </a:solidFill>
              <a:latin typeface="Garamond"/>
              <a:ea typeface="Garamond"/>
              <a:cs typeface="Garamond"/>
              <a:sym typeface="Garamond"/>
            </a:endParaRPr>
          </a:p>
        </p:txBody>
      </p:sp>
    </p:spTree>
  </p:cSld>
  <p:clrMapOvr>
    <a:masterClrMapping/>
  </p:clrMapOvr>
  <p:transition>
    <p:push dir="r"/>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9"/>
          <p:cNvSpPr/>
          <p:nvPr/>
        </p:nvSpPr>
        <p:spPr>
          <a:xfrm>
            <a:off x="395536" y="555526"/>
            <a:ext cx="8137525" cy="3477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The errors we can make when conducting a hypothesis test are the same sort of errors we could make when putting a prisoner on trial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Hypothesis tests are basically tests where you take a claim and put it on trial by assessing the evidence against it. If there’s sufficient evidence against it, you reject it, but if there’s insufficient evidence against it, you accept 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You may correctly accept or reject the null hypothesis, but even considering the evidence, it’s also possible to make an error. You may reject a valid null hypothesis, or you might accept it when it’s actually false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Garamond"/>
              <a:ea typeface="Garamond"/>
              <a:cs typeface="Garamond"/>
              <a:sym typeface="Garamond"/>
            </a:endParaRPr>
          </a:p>
        </p:txBody>
      </p:sp>
    </p:spTree>
  </p:cSld>
  <p:clrMapOvr>
    <a:masterClrMapping/>
  </p:clrMapOvr>
  <p:transition>
    <p:push dir="r"/>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0"/>
          <p:cNvSpPr/>
          <p:nvPr/>
        </p:nvSpPr>
        <p:spPr>
          <a:xfrm>
            <a:off x="323850" y="771525"/>
            <a:ext cx="8496300"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Statisticians have special names for these types of errors.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FF0000"/>
              </a:buClr>
              <a:buSzPts val="2000"/>
              <a:buFont typeface="Arial"/>
              <a:buNone/>
            </a:pPr>
            <a:r>
              <a:rPr b="0" i="0" lang="en-IN" sz="2000" u="none" cap="none" strike="noStrike">
                <a:solidFill>
                  <a:srgbClr val="FF0000"/>
                </a:solidFill>
                <a:latin typeface="Garamond"/>
                <a:ea typeface="Garamond"/>
                <a:cs typeface="Garamond"/>
                <a:sym typeface="Garamond"/>
              </a:rPr>
              <a:t>A Type I error is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when you wrongly reject a true null hypothesis (</a:t>
            </a:r>
            <a:r>
              <a:rPr b="0" i="1" lang="en-IN" sz="2000" u="none" cap="none" strike="noStrike">
                <a:solidFill>
                  <a:schemeClr val="dk1"/>
                </a:solidFill>
                <a:latin typeface="Garamond"/>
                <a:ea typeface="Garamond"/>
                <a:cs typeface="Garamond"/>
                <a:sym typeface="Garamond"/>
              </a:rPr>
              <a:t>Punished an innocent  guy)</a:t>
            </a:r>
            <a:r>
              <a:rPr b="0" i="0" lang="en-IN" sz="2000" u="none" cap="none" strike="noStrike">
                <a:solidFill>
                  <a:schemeClr val="dk1"/>
                </a:solidFill>
                <a:latin typeface="Garamond"/>
                <a:ea typeface="Garamond"/>
                <a:cs typeface="Garamond"/>
                <a:sym typeface="Garamond"/>
              </a:rPr>
              <a:t>,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FF0000"/>
              </a:buClr>
              <a:buSzPts val="2000"/>
              <a:buFont typeface="Arial"/>
              <a:buNone/>
            </a:pPr>
            <a:r>
              <a:rPr b="0" i="0" lang="en-IN" sz="2000" u="none" cap="none" strike="noStrike">
                <a:solidFill>
                  <a:srgbClr val="FF0000"/>
                </a:solidFill>
                <a:latin typeface="Garamond"/>
                <a:ea typeface="Garamond"/>
                <a:cs typeface="Garamond"/>
                <a:sym typeface="Garamond"/>
              </a:rPr>
              <a:t>A Type II error is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when you wrongly accept a false null hypothesis </a:t>
            </a:r>
            <a:r>
              <a:rPr b="0" i="1" lang="en-IN" sz="2000" u="none" cap="none" strike="noStrike">
                <a:solidFill>
                  <a:schemeClr val="dk1"/>
                </a:solidFill>
                <a:latin typeface="Garamond"/>
                <a:ea typeface="Garamond"/>
                <a:cs typeface="Garamond"/>
                <a:sym typeface="Garamond"/>
              </a:rPr>
              <a:t>(Let guilty go free).</a:t>
            </a:r>
            <a:endParaRPr b="0" i="0" sz="1400" u="none" cap="none" strike="noStrike">
              <a:solidFill>
                <a:srgbClr val="000000"/>
              </a:solidFill>
              <a:latin typeface="Arial"/>
              <a:ea typeface="Arial"/>
              <a:cs typeface="Arial"/>
              <a:sym typeface="Arial"/>
            </a:endParaRPr>
          </a:p>
        </p:txBody>
      </p:sp>
    </p:spTree>
  </p:cSld>
  <p:clrMapOvr>
    <a:masterClrMapping/>
  </p:clrMapOvr>
  <p:transition>
    <p:push dir="r"/>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21"/>
          <p:cNvPicPr preferRelativeResize="0"/>
          <p:nvPr/>
        </p:nvPicPr>
        <p:blipFill rotWithShape="1">
          <a:blip r:embed="rId3">
            <a:alphaModFix/>
          </a:blip>
          <a:srcRect b="0" l="0" r="0" t="0"/>
          <a:stretch/>
        </p:blipFill>
        <p:spPr>
          <a:xfrm>
            <a:off x="323850" y="736600"/>
            <a:ext cx="8640763" cy="3406775"/>
          </a:xfrm>
          <a:prstGeom prst="rect">
            <a:avLst/>
          </a:prstGeom>
          <a:noFill/>
          <a:ln cap="flat" cmpd="sng" w="12700">
            <a:solidFill>
              <a:srgbClr val="FF0000"/>
            </a:solidFill>
            <a:prstDash val="solid"/>
            <a:miter lim="800000"/>
            <a:headEnd len="sm" w="sm" type="none"/>
            <a:tailEnd len="sm" w="sm" type="none"/>
          </a:ln>
        </p:spPr>
      </p:pic>
      <p:sp>
        <p:nvSpPr>
          <p:cNvPr id="324" name="Google Shape;324;p21"/>
          <p:cNvSpPr txBox="1"/>
          <p:nvPr/>
        </p:nvSpPr>
        <p:spPr>
          <a:xfrm>
            <a:off x="684213" y="2085975"/>
            <a:ext cx="1079500" cy="52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400"/>
              <a:buFont typeface="Arial"/>
              <a:buNone/>
            </a:pPr>
            <a:r>
              <a:rPr b="1" i="0" lang="en-IN" sz="1400" u="none" cap="none" strike="noStrike">
                <a:solidFill>
                  <a:schemeClr val="dk1"/>
                </a:solidFill>
                <a:latin typeface="Arial"/>
                <a:ea typeface="Arial"/>
                <a:cs typeface="Arial"/>
                <a:sym typeface="Arial"/>
              </a:rPr>
              <a:t>Actual Situation</a:t>
            </a:r>
            <a:endParaRPr b="0" i="0" sz="1400" u="none" cap="none" strike="noStrike">
              <a:solidFill>
                <a:srgbClr val="000000"/>
              </a:solidFill>
              <a:latin typeface="Arial"/>
              <a:ea typeface="Arial"/>
              <a:cs typeface="Arial"/>
              <a:sym typeface="Arial"/>
            </a:endParaRPr>
          </a:p>
        </p:txBody>
      </p:sp>
      <p:sp>
        <p:nvSpPr>
          <p:cNvPr id="325" name="Google Shape;325;p21"/>
          <p:cNvSpPr txBox="1"/>
          <p:nvPr/>
        </p:nvSpPr>
        <p:spPr>
          <a:xfrm>
            <a:off x="395288" y="249238"/>
            <a:ext cx="2447925" cy="553998"/>
          </a:xfrm>
          <a:prstGeom prst="rect">
            <a:avLst/>
          </a:prstGeom>
          <a:noFill/>
          <a:ln>
            <a:noFill/>
          </a:ln>
        </p:spPr>
        <p:txBody>
          <a:bodyPr anchorCtr="0" anchor="t" bIns="45700" lIns="91425" spcFirstLastPara="1" rIns="91425" wrap="square" tIns="45700">
            <a:spAutoFit/>
          </a:bodyPr>
          <a:lstStyle/>
          <a:p>
            <a:pPr indent="0" lvl="0" marL="12700" marR="0" rtl="0" algn="ctr">
              <a:lnSpc>
                <a:spcPct val="100000"/>
              </a:lnSpc>
              <a:spcBef>
                <a:spcPts val="0"/>
              </a:spcBef>
              <a:spcAft>
                <a:spcPts val="0"/>
              </a:spcAft>
              <a:buClr>
                <a:srgbClr val="FF9300"/>
              </a:buClr>
              <a:buSzPts val="3000"/>
              <a:buFont typeface="Arial"/>
              <a:buNone/>
            </a:pPr>
            <a:r>
              <a:rPr b="1" i="0" lang="en-IN" sz="3000" u="none" cap="none" strike="noStrike">
                <a:solidFill>
                  <a:srgbClr val="FF9300"/>
                </a:solidFill>
                <a:latin typeface="Garamond"/>
                <a:ea typeface="Garamond"/>
                <a:cs typeface="Garamond"/>
                <a:sym typeface="Garamond"/>
              </a:rPr>
              <a:t>ERRORS</a:t>
            </a:r>
            <a:endParaRPr b="0" i="0" sz="1400" u="none" cap="none" strike="noStrike">
              <a:solidFill>
                <a:srgbClr val="000000"/>
              </a:solidFill>
              <a:latin typeface="Arial"/>
              <a:ea typeface="Arial"/>
              <a:cs typeface="Arial"/>
              <a:sym typeface="Arial"/>
            </a:endParaRPr>
          </a:p>
        </p:txBody>
      </p:sp>
    </p:spTree>
  </p:cSld>
  <p:clrMapOvr>
    <a:masterClrMapping/>
  </p:clrMapOvr>
  <p:transition>
    <p:push dir="r"/>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22f17dce8ab_0_12"/>
          <p:cNvSpPr txBox="1"/>
          <p:nvPr>
            <p:ph type="ctrTitle"/>
          </p:nvPr>
        </p:nvSpPr>
        <p:spPr>
          <a:xfrm>
            <a:off x="685800" y="1597830"/>
            <a:ext cx="7772400" cy="1102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
        <p:nvSpPr>
          <p:cNvPr id="138" name="Google Shape;138;g22f17dce8ab_0_12"/>
          <p:cNvSpPr txBox="1"/>
          <p:nvPr>
            <p:ph idx="1" type="subTitle"/>
          </p:nvPr>
        </p:nvSpPr>
        <p:spPr>
          <a:xfrm>
            <a:off x="1371600" y="2914650"/>
            <a:ext cx="6400800" cy="1314600"/>
          </a:xfrm>
          <a:prstGeom prst="rect">
            <a:avLst/>
          </a:prstGeom>
        </p:spPr>
        <p:txBody>
          <a:bodyPr anchorCtr="0" anchor="t" bIns="44450" lIns="90475" spcFirstLastPara="1" rIns="90475" wrap="square" tIns="44450">
            <a:noAutofit/>
          </a:bodyPr>
          <a:lstStyle/>
          <a:p>
            <a:pPr indent="0" lvl="0" marL="0" rtl="0" algn="ctr">
              <a:spcBef>
                <a:spcPts val="360"/>
              </a:spcBef>
              <a:spcAft>
                <a:spcPts val="0"/>
              </a:spcAft>
              <a:buNone/>
            </a:pPr>
            <a:r>
              <a:t/>
            </a:r>
            <a:endParaRPr/>
          </a:p>
        </p:txBody>
      </p:sp>
      <p:pic>
        <p:nvPicPr>
          <p:cNvPr id="139" name="Google Shape;139;g22f17dce8ab_0_12"/>
          <p:cNvPicPr preferRelativeResize="0"/>
          <p:nvPr/>
        </p:nvPicPr>
        <p:blipFill>
          <a:blip r:embed="rId3">
            <a:alphaModFix/>
          </a:blip>
          <a:stretch>
            <a:fillRect/>
          </a:stretch>
        </p:blipFill>
        <p:spPr>
          <a:xfrm>
            <a:off x="1371601" y="595324"/>
            <a:ext cx="7015150" cy="363456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22"/>
          <p:cNvPicPr preferRelativeResize="0"/>
          <p:nvPr/>
        </p:nvPicPr>
        <p:blipFill rotWithShape="1">
          <a:blip r:embed="rId3">
            <a:alphaModFix/>
          </a:blip>
          <a:srcRect b="0" l="0" r="0" t="0"/>
          <a:stretch/>
        </p:blipFill>
        <p:spPr>
          <a:xfrm>
            <a:off x="539750" y="681038"/>
            <a:ext cx="8604250" cy="3408362"/>
          </a:xfrm>
          <a:prstGeom prst="rect">
            <a:avLst/>
          </a:prstGeom>
          <a:noFill/>
          <a:ln cap="flat" cmpd="sng" w="12700">
            <a:solidFill>
              <a:srgbClr val="FF0000"/>
            </a:solidFill>
            <a:prstDash val="solid"/>
            <a:miter lim="800000"/>
            <a:headEnd len="sm" w="sm" type="none"/>
            <a:tailEnd len="sm" w="sm" type="none"/>
          </a:ln>
        </p:spPr>
      </p:pic>
    </p:spTree>
  </p:cSld>
  <p:clrMapOvr>
    <a:masterClrMapping/>
  </p:clrMapOvr>
  <p:transition>
    <p:push dir="r"/>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g22f136fb499_0_24"/>
          <p:cNvPicPr preferRelativeResize="0"/>
          <p:nvPr/>
        </p:nvPicPr>
        <p:blipFill>
          <a:blip r:embed="rId3">
            <a:alphaModFix/>
          </a:blip>
          <a:stretch>
            <a:fillRect/>
          </a:stretch>
        </p:blipFill>
        <p:spPr>
          <a:xfrm>
            <a:off x="1273175" y="495649"/>
            <a:ext cx="6975250" cy="3853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g22f136fb499_0_28"/>
          <p:cNvPicPr preferRelativeResize="0"/>
          <p:nvPr/>
        </p:nvPicPr>
        <p:blipFill>
          <a:blip r:embed="rId3">
            <a:alphaModFix/>
          </a:blip>
          <a:stretch>
            <a:fillRect/>
          </a:stretch>
        </p:blipFill>
        <p:spPr>
          <a:xfrm>
            <a:off x="1088362" y="612350"/>
            <a:ext cx="7450825" cy="4109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23"/>
          <p:cNvPicPr preferRelativeResize="0"/>
          <p:nvPr/>
        </p:nvPicPr>
        <p:blipFill rotWithShape="1">
          <a:blip r:embed="rId3">
            <a:alphaModFix/>
          </a:blip>
          <a:srcRect b="0" l="0" r="0" t="0"/>
          <a:stretch/>
        </p:blipFill>
        <p:spPr>
          <a:xfrm>
            <a:off x="755650" y="681038"/>
            <a:ext cx="8208963" cy="4084637"/>
          </a:xfrm>
          <a:prstGeom prst="rect">
            <a:avLst/>
          </a:prstGeom>
          <a:noFill/>
          <a:ln cap="flat" cmpd="sng" w="12700">
            <a:solidFill>
              <a:srgbClr val="FF0000"/>
            </a:solidFill>
            <a:prstDash val="solid"/>
            <a:miter lim="800000"/>
            <a:headEnd len="sm" w="sm" type="none"/>
            <a:tailEnd len="sm" w="sm" type="none"/>
          </a:ln>
        </p:spPr>
      </p:pic>
    </p:spTree>
  </p:cSld>
  <p:clrMapOvr>
    <a:masterClrMapping/>
  </p:clrMapOvr>
  <p:transition>
    <p:push dir="r"/>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4"/>
          <p:cNvSpPr txBox="1"/>
          <p:nvPr/>
        </p:nvSpPr>
        <p:spPr>
          <a:xfrm>
            <a:off x="289586" y="771550"/>
            <a:ext cx="2401619"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chemeClr val="dk1"/>
                </a:solidFill>
                <a:latin typeface="Garamond"/>
                <a:ea typeface="Garamond"/>
                <a:cs typeface="Garamond"/>
                <a:sym typeface="Garamond"/>
              </a:rPr>
              <a:t>Mean =4.0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chemeClr val="dk1"/>
                </a:solidFill>
                <a:latin typeface="Garamond"/>
                <a:ea typeface="Garamond"/>
                <a:cs typeface="Garamond"/>
                <a:sym typeface="Garamond"/>
              </a:rPr>
              <a:t>Standard deviation =3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chemeClr val="dk1"/>
                </a:solidFill>
                <a:latin typeface="Garamond"/>
                <a:ea typeface="Garamond"/>
                <a:cs typeface="Garamond"/>
                <a:sym typeface="Garamond"/>
              </a:rPr>
              <a:t>Sample Size =50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chemeClr val="dk1"/>
                </a:solidFill>
                <a:latin typeface="Garamond"/>
                <a:ea typeface="Garamond"/>
                <a:cs typeface="Garamond"/>
                <a:sym typeface="Garamond"/>
              </a:rPr>
              <a:t>Sample mean =4.6</a:t>
            </a:r>
            <a:endParaRPr b="0" i="0" sz="1400" u="none" cap="none" strike="noStrike">
              <a:solidFill>
                <a:srgbClr val="000000"/>
              </a:solidFill>
              <a:latin typeface="Arial"/>
              <a:ea typeface="Arial"/>
              <a:cs typeface="Arial"/>
              <a:sym typeface="Arial"/>
            </a:endParaRPr>
          </a:p>
        </p:txBody>
      </p:sp>
      <p:sp>
        <p:nvSpPr>
          <p:cNvPr id="351" name="Google Shape;351;p24"/>
          <p:cNvSpPr/>
          <p:nvPr/>
        </p:nvSpPr>
        <p:spPr>
          <a:xfrm>
            <a:off x="307967" y="3075806"/>
            <a:ext cx="3634342"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IN" sz="1500" u="none" cap="none" strike="noStrike">
                <a:solidFill>
                  <a:schemeClr val="lt1"/>
                </a:solidFill>
                <a:latin typeface="Garamond"/>
                <a:ea typeface="Garamond"/>
                <a:cs typeface="Garamond"/>
                <a:sym typeface="Garamond"/>
              </a:rPr>
              <a:t>import scipy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IN" sz="1500" u="none" cap="none" strike="noStrike">
                <a:solidFill>
                  <a:schemeClr val="lt1"/>
                </a:solidFill>
                <a:latin typeface="Garamond"/>
                <a:ea typeface="Garamond"/>
                <a:cs typeface="Garamond"/>
                <a:sym typeface="Garamond"/>
              </a:rPr>
              <a:t>import numpy as np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500"/>
              <a:buFont typeface="Arial"/>
              <a:buNone/>
            </a:pPr>
            <a:r>
              <a:rPr b="0" i="0" lang="en-IN" sz="1500" u="none" cap="none" strike="noStrike">
                <a:solidFill>
                  <a:schemeClr val="lt1"/>
                </a:solidFill>
                <a:latin typeface="Garamond"/>
                <a:ea typeface="Garamond"/>
                <a:cs typeface="Garamond"/>
                <a:sym typeface="Garamond"/>
              </a:rPr>
              <a:t>T statistic = (4-4.6)/(3/np.sqrt(50))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500"/>
              <a:buFont typeface="Arial"/>
              <a:buNone/>
            </a:pPr>
            <a:r>
              <a:rPr b="0" i="0" lang="en-IN" sz="1500" u="none" cap="none" strike="noStrike">
                <a:solidFill>
                  <a:schemeClr val="lt1"/>
                </a:solidFill>
                <a:latin typeface="Garamond"/>
                <a:ea typeface="Garamond"/>
                <a:cs typeface="Garamond"/>
                <a:sym typeface="Garamond"/>
              </a:rPr>
              <a:t>2*stats.t.cdf(-1.41,df=49)</a:t>
            </a:r>
            <a:endParaRPr b="0" i="0" sz="1400" u="none" cap="none" strike="noStrike">
              <a:solidFill>
                <a:srgbClr val="000000"/>
              </a:solidFill>
              <a:latin typeface="Arial"/>
              <a:ea typeface="Arial"/>
              <a:cs typeface="Arial"/>
              <a:sym typeface="Arial"/>
            </a:endParaRPr>
          </a:p>
        </p:txBody>
      </p:sp>
      <p:sp>
        <p:nvSpPr>
          <p:cNvPr id="352" name="Google Shape;352;p24"/>
          <p:cNvSpPr txBox="1"/>
          <p:nvPr/>
        </p:nvSpPr>
        <p:spPr>
          <a:xfrm>
            <a:off x="179512" y="0"/>
            <a:ext cx="4195765" cy="553998"/>
          </a:xfrm>
          <a:prstGeom prst="rect">
            <a:avLst/>
          </a:prstGeom>
          <a:noFill/>
          <a:ln>
            <a:noFill/>
          </a:ln>
        </p:spPr>
        <p:txBody>
          <a:bodyPr anchorCtr="0" anchor="t" bIns="45700" lIns="91425" spcFirstLastPara="1" rIns="91425" wrap="square" tIns="45700">
            <a:spAutoFit/>
          </a:bodyPr>
          <a:lstStyle/>
          <a:p>
            <a:pPr indent="0" lvl="0" marL="12700" marR="0" rtl="0" algn="ctr">
              <a:lnSpc>
                <a:spcPct val="100000"/>
              </a:lnSpc>
              <a:spcBef>
                <a:spcPts val="0"/>
              </a:spcBef>
              <a:spcAft>
                <a:spcPts val="0"/>
              </a:spcAft>
              <a:buClr>
                <a:srgbClr val="000000"/>
              </a:buClr>
              <a:buSzPts val="3000"/>
              <a:buFont typeface="Arial"/>
              <a:buNone/>
            </a:pPr>
            <a:r>
              <a:rPr b="1" i="0" lang="en-IN" sz="3000" u="none" cap="none" strike="noStrike">
                <a:solidFill>
                  <a:srgbClr val="FF9300"/>
                </a:solidFill>
                <a:latin typeface="Garamond"/>
                <a:ea typeface="Garamond"/>
                <a:cs typeface="Garamond"/>
                <a:sym typeface="Garamond"/>
              </a:rPr>
              <a:t>Let us solve the problem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25"/>
          <p:cNvPicPr preferRelativeResize="0"/>
          <p:nvPr/>
        </p:nvPicPr>
        <p:blipFill rotWithShape="1">
          <a:blip r:embed="rId3">
            <a:alphaModFix/>
          </a:blip>
          <a:srcRect b="0" l="0" r="0" t="0"/>
          <a:stretch/>
        </p:blipFill>
        <p:spPr>
          <a:xfrm>
            <a:off x="611188" y="681038"/>
            <a:ext cx="8281987" cy="4081462"/>
          </a:xfrm>
          <a:prstGeom prst="rect">
            <a:avLst/>
          </a:prstGeom>
          <a:noFill/>
          <a:ln cap="flat" cmpd="sng" w="12700">
            <a:solidFill>
              <a:srgbClr val="FF0000"/>
            </a:solidFill>
            <a:prstDash val="solid"/>
            <a:miter lim="800000"/>
            <a:headEnd len="sm" w="sm" type="none"/>
            <a:tailEnd len="sm" w="sm" type="none"/>
          </a:ln>
        </p:spPr>
      </p:pic>
    </p:spTree>
  </p:cSld>
  <p:clrMapOvr>
    <a:masterClrMapping/>
  </p:clrMapOvr>
  <p:transition>
    <p:push dir="r"/>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26"/>
          <p:cNvPicPr preferRelativeResize="0"/>
          <p:nvPr/>
        </p:nvPicPr>
        <p:blipFill rotWithShape="1">
          <a:blip r:embed="rId3">
            <a:alphaModFix/>
          </a:blip>
          <a:srcRect b="0" l="0" r="0" t="0"/>
          <a:stretch/>
        </p:blipFill>
        <p:spPr>
          <a:xfrm>
            <a:off x="468313" y="736600"/>
            <a:ext cx="8207375" cy="4078288"/>
          </a:xfrm>
          <a:prstGeom prst="rect">
            <a:avLst/>
          </a:prstGeom>
          <a:noFill/>
          <a:ln cap="flat" cmpd="sng" w="12700">
            <a:solidFill>
              <a:srgbClr val="FF0000"/>
            </a:solidFill>
            <a:prstDash val="solid"/>
            <a:miter lim="800000"/>
            <a:headEnd len="sm" w="sm" type="none"/>
            <a:tailEnd len="sm" w="sm" type="none"/>
          </a:ln>
        </p:spPr>
      </p:pic>
    </p:spTree>
  </p:cSld>
  <p:clrMapOvr>
    <a:masterClrMapping/>
  </p:clrMapOvr>
  <p:transition>
    <p:push dir="r"/>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7"/>
          <p:cNvSpPr/>
          <p:nvPr/>
        </p:nvSpPr>
        <p:spPr>
          <a:xfrm>
            <a:off x="0" y="0"/>
            <a:ext cx="7489825" cy="553998"/>
          </a:xfrm>
          <a:prstGeom prst="rect">
            <a:avLst/>
          </a:prstGeom>
          <a:noFill/>
          <a:ln>
            <a:noFill/>
          </a:ln>
        </p:spPr>
        <p:txBody>
          <a:bodyPr anchorCtr="0" anchor="t" bIns="45700" lIns="91425" spcFirstLastPara="1" rIns="91425" wrap="square" tIns="45700">
            <a:spAutoFit/>
          </a:bodyPr>
          <a:lstStyle/>
          <a:p>
            <a:pPr indent="0" lvl="0" marL="12700" marR="0" rtl="0" algn="ctr">
              <a:lnSpc>
                <a:spcPct val="100000"/>
              </a:lnSpc>
              <a:spcBef>
                <a:spcPts val="0"/>
              </a:spcBef>
              <a:spcAft>
                <a:spcPts val="0"/>
              </a:spcAft>
              <a:buClr>
                <a:srgbClr val="FF9300"/>
              </a:buClr>
              <a:buSzPts val="3000"/>
              <a:buFont typeface="Arial"/>
              <a:buNone/>
            </a:pPr>
            <a:r>
              <a:rPr b="1" i="0" lang="en-IN" sz="3000" u="none" cap="none" strike="noStrike">
                <a:solidFill>
                  <a:srgbClr val="FF9300"/>
                </a:solidFill>
                <a:latin typeface="Garamond"/>
                <a:ea typeface="Garamond"/>
                <a:cs typeface="Garamond"/>
                <a:sym typeface="Garamond"/>
              </a:rPr>
              <a:t>Let us do it in Python</a:t>
            </a:r>
            <a:endParaRPr b="0" i="0" sz="1400" u="none" cap="none" strike="noStrike">
              <a:solidFill>
                <a:srgbClr val="000000"/>
              </a:solidFill>
              <a:latin typeface="Arial"/>
              <a:ea typeface="Arial"/>
              <a:cs typeface="Arial"/>
              <a:sym typeface="Arial"/>
            </a:endParaRPr>
          </a:p>
        </p:txBody>
      </p:sp>
      <p:sp>
        <p:nvSpPr>
          <p:cNvPr id="368" name="Google Shape;368;p27"/>
          <p:cNvSpPr/>
          <p:nvPr/>
        </p:nvSpPr>
        <p:spPr>
          <a:xfrm>
            <a:off x="159046" y="1419622"/>
            <a:ext cx="339939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chemeClr val="dk1"/>
                </a:solidFill>
                <a:latin typeface="Garamond"/>
                <a:ea typeface="Garamond"/>
                <a:cs typeface="Garamond"/>
                <a:sym typeface="Garamond"/>
              </a:rPr>
              <a:t>scipy.stats.ttest_1samp(array,mu)</a:t>
            </a:r>
            <a:endParaRPr b="0" i="0" sz="1400" u="none" cap="none" strike="noStrike">
              <a:solidFill>
                <a:srgbClr val="000000"/>
              </a:solidFill>
              <a:latin typeface="Arial"/>
              <a:ea typeface="Arial"/>
              <a:cs typeface="Arial"/>
              <a:sym typeface="Arial"/>
            </a:endParaRPr>
          </a:p>
        </p:txBody>
      </p:sp>
    </p:spTree>
  </p:cSld>
  <p:clrMapOvr>
    <a:masterClrMapping/>
  </p:clrMapOvr>
  <p:transition>
    <p:push dir="r"/>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8"/>
          <p:cNvSpPr/>
          <p:nvPr/>
        </p:nvSpPr>
        <p:spPr>
          <a:xfrm>
            <a:off x="107950" y="131763"/>
            <a:ext cx="5688186"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IN" sz="2000" u="none" cap="none" strike="noStrike">
                <a:solidFill>
                  <a:schemeClr val="dk1"/>
                </a:solidFill>
                <a:latin typeface="Arial"/>
                <a:ea typeface="Arial"/>
                <a:cs typeface="Arial"/>
                <a:sym typeface="Arial"/>
              </a:rPr>
              <a:t> </a:t>
            </a:r>
            <a:r>
              <a:rPr b="1" i="0" lang="en-IN" sz="3000" u="none" cap="none" strike="noStrike">
                <a:solidFill>
                  <a:srgbClr val="FF9300"/>
                </a:solidFill>
                <a:latin typeface="Garamond"/>
                <a:ea typeface="Garamond"/>
                <a:cs typeface="Garamond"/>
                <a:sym typeface="Garamond"/>
              </a:rPr>
              <a:t>One-sample and one tail t-tests </a:t>
            </a:r>
            <a:endParaRPr b="0" i="0" sz="1400" u="none" cap="none" strike="noStrike">
              <a:solidFill>
                <a:srgbClr val="000000"/>
              </a:solidFill>
              <a:latin typeface="Arial"/>
              <a:ea typeface="Arial"/>
              <a:cs typeface="Arial"/>
              <a:sym typeface="Arial"/>
            </a:endParaRPr>
          </a:p>
        </p:txBody>
      </p:sp>
      <p:sp>
        <p:nvSpPr>
          <p:cNvPr id="374" name="Google Shape;374;p28"/>
          <p:cNvSpPr/>
          <p:nvPr/>
        </p:nvSpPr>
        <p:spPr>
          <a:xfrm>
            <a:off x="323850" y="898525"/>
            <a:ext cx="8424863"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 Ex. An outbreak of Salmonella-related illness was attributed to ice cream produced at a certain factory. Scientists measured the level of Salmonella in 9 randomly sampled batches of ice cream. The levels (in MPN/g) were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chemeClr val="dk1"/>
              </a:buClr>
              <a:buSzPts val="2000"/>
              <a:buFont typeface="Arial"/>
              <a:buNone/>
            </a:pPr>
            <a:r>
              <a:rPr b="0" i="1" lang="en-IN" sz="2000" u="none" cap="none" strike="noStrike">
                <a:solidFill>
                  <a:schemeClr val="dk1"/>
                </a:solidFill>
                <a:latin typeface="Garamond"/>
                <a:ea typeface="Garamond"/>
                <a:cs typeface="Garamond"/>
                <a:sym typeface="Garamond"/>
              </a:rPr>
              <a:t>0.593, 0.142, 0.329, 0.691, 0.231, 0.793, 0.519, 0.392, 0.418</a:t>
            </a:r>
            <a:endParaRPr b="0" i="0" sz="2000" u="none" cap="none" strike="noStrike">
              <a:solidFill>
                <a:schemeClr val="dk1"/>
              </a:solidFill>
              <a:latin typeface="Garamond"/>
              <a:ea typeface="Garamond"/>
              <a:cs typeface="Garamond"/>
              <a:sym typeface="Garamond"/>
            </a:endParaRPr>
          </a:p>
        </p:txBody>
      </p:sp>
      <p:sp>
        <p:nvSpPr>
          <p:cNvPr id="375" name="Google Shape;375;p28"/>
          <p:cNvSpPr/>
          <p:nvPr/>
        </p:nvSpPr>
        <p:spPr>
          <a:xfrm>
            <a:off x="314425" y="2165750"/>
            <a:ext cx="7210800" cy="58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600"/>
              <a:buFont typeface="Arial"/>
              <a:buNone/>
            </a:pPr>
            <a:r>
              <a:rPr b="0" i="0" lang="en-IN" sz="16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76" name="Google Shape;376;p28"/>
          <p:cNvSpPr/>
          <p:nvPr/>
        </p:nvSpPr>
        <p:spPr>
          <a:xfrm>
            <a:off x="356329" y="3183520"/>
            <a:ext cx="8064500" cy="16312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Is</a:t>
            </a:r>
            <a:r>
              <a:rPr b="1" i="0" lang="en-IN" sz="2000" u="none" cap="none" strike="noStrike">
                <a:solidFill>
                  <a:schemeClr val="dk1"/>
                </a:solidFill>
                <a:latin typeface="Garamond"/>
                <a:ea typeface="Garamond"/>
                <a:cs typeface="Garamond"/>
                <a:sym typeface="Garamond"/>
              </a:rPr>
              <a:t> </a:t>
            </a:r>
            <a:r>
              <a:rPr b="0" i="0" lang="en-IN" sz="2000" u="none" cap="none" strike="noStrike">
                <a:solidFill>
                  <a:schemeClr val="dk1"/>
                </a:solidFill>
                <a:latin typeface="Garamond"/>
                <a:ea typeface="Garamond"/>
                <a:cs typeface="Garamond"/>
                <a:sym typeface="Garamond"/>
              </a:rPr>
              <a:t>there evidence that the mean level of Salmonella in the ice cream is greater than 0.3 MPN/g?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0" lvl="0" marL="0" marR="0" rtl="0" algn="ctr">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Let us try in Python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Garamond"/>
              <a:ea typeface="Garamond"/>
              <a:cs typeface="Garamond"/>
              <a:sym typeface="Garamond"/>
            </a:endParaRPr>
          </a:p>
        </p:txBody>
      </p:sp>
    </p:spTree>
  </p:cSld>
  <p:clrMapOvr>
    <a:masterClrMapping/>
  </p:clrMapOvr>
  <p:transition>
    <p:push dir="r"/>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9"/>
          <p:cNvSpPr/>
          <p:nvPr/>
        </p:nvSpPr>
        <p:spPr>
          <a:xfrm>
            <a:off x="468313" y="950913"/>
            <a:ext cx="7416800"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Let be the mean level of Salmonella in all batches of ice cream. Here the hypothesis of interest can be expressed as: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H0: &lt;= 0.3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Ha: &gt; 0.3 </a:t>
            </a:r>
            <a:endParaRPr b="0" i="0" sz="1400" u="none" cap="none" strike="noStrike">
              <a:solidFill>
                <a:srgbClr val="000000"/>
              </a:solidFill>
              <a:latin typeface="Arial"/>
              <a:ea typeface="Arial"/>
              <a:cs typeface="Arial"/>
              <a:sym typeface="Arial"/>
            </a:endParaRPr>
          </a:p>
        </p:txBody>
      </p:sp>
      <p:sp>
        <p:nvSpPr>
          <p:cNvPr id="382" name="Google Shape;382;p29"/>
          <p:cNvSpPr/>
          <p:nvPr/>
        </p:nvSpPr>
        <p:spPr>
          <a:xfrm>
            <a:off x="468313" y="3147814"/>
            <a:ext cx="842486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0" i="0" lang="en-IN" sz="1800" u="none" cap="none" strike="noStrike">
                <a:solidFill>
                  <a:schemeClr val="lt1"/>
                </a:solidFill>
                <a:latin typeface="Arial"/>
                <a:ea typeface="Arial"/>
                <a:cs typeface="Arial"/>
                <a:sym typeface="Arial"/>
              </a:rPr>
              <a:t>Data = pd.Series([0.593, 0.142, 0.329, 0.691, 0.231, 0.793, 0.519, 0.392, 0.418])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Arial"/>
              <a:buNone/>
            </a:pPr>
            <a:r>
              <a:rPr b="0" i="0" lang="en-IN" sz="1800" u="none" cap="none" strike="noStrike">
                <a:solidFill>
                  <a:schemeClr val="lt1"/>
                </a:solidFill>
                <a:latin typeface="Arial"/>
                <a:ea typeface="Arial"/>
                <a:cs typeface="Arial"/>
                <a:sym typeface="Arial"/>
              </a:rPr>
              <a:t>scipy.stats.ttest_1samp(data,0.3)</a:t>
            </a:r>
            <a:endParaRPr b="0" i="0" sz="1400" u="none" cap="none" strike="noStrike">
              <a:solidFill>
                <a:srgbClr val="000000"/>
              </a:solidFill>
              <a:latin typeface="Arial"/>
              <a:ea typeface="Arial"/>
              <a:cs typeface="Arial"/>
              <a:sym typeface="Arial"/>
            </a:endParaRPr>
          </a:p>
        </p:txBody>
      </p:sp>
    </p:spTree>
  </p:cSld>
  <p:clrMapOvr>
    <a:masterClrMapping/>
  </p:clrMapOvr>
  <p:transition>
    <p:push dir="r"/>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2f17dce8ab_0_18"/>
          <p:cNvSpPr txBox="1"/>
          <p:nvPr>
            <p:ph type="ctrTitle"/>
          </p:nvPr>
        </p:nvSpPr>
        <p:spPr>
          <a:xfrm>
            <a:off x="685800" y="1597830"/>
            <a:ext cx="7772400" cy="1102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
        <p:nvSpPr>
          <p:cNvPr id="145" name="Google Shape;145;g22f17dce8ab_0_18"/>
          <p:cNvSpPr txBox="1"/>
          <p:nvPr>
            <p:ph idx="1" type="subTitle"/>
          </p:nvPr>
        </p:nvSpPr>
        <p:spPr>
          <a:xfrm>
            <a:off x="1371600" y="2914650"/>
            <a:ext cx="6400800" cy="1314600"/>
          </a:xfrm>
          <a:prstGeom prst="rect">
            <a:avLst/>
          </a:prstGeom>
        </p:spPr>
        <p:txBody>
          <a:bodyPr anchorCtr="0" anchor="t" bIns="44450" lIns="90475" spcFirstLastPara="1" rIns="90475" wrap="square" tIns="44450">
            <a:noAutofit/>
          </a:bodyPr>
          <a:lstStyle/>
          <a:p>
            <a:pPr indent="0" lvl="0" marL="0" rtl="0" algn="ctr">
              <a:spcBef>
                <a:spcPts val="360"/>
              </a:spcBef>
              <a:spcAft>
                <a:spcPts val="0"/>
              </a:spcAft>
              <a:buNone/>
            </a:pPr>
            <a:r>
              <a:t/>
            </a:r>
            <a:endParaRPr/>
          </a:p>
        </p:txBody>
      </p:sp>
      <p:pic>
        <p:nvPicPr>
          <p:cNvPr id="146" name="Google Shape;146;g22f17dce8ab_0_18"/>
          <p:cNvPicPr preferRelativeResize="0"/>
          <p:nvPr/>
        </p:nvPicPr>
        <p:blipFill>
          <a:blip r:embed="rId3">
            <a:alphaModFix/>
          </a:blip>
          <a:stretch>
            <a:fillRect/>
          </a:stretch>
        </p:blipFill>
        <p:spPr>
          <a:xfrm>
            <a:off x="1228725" y="638175"/>
            <a:ext cx="6686550" cy="3867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0"/>
          <p:cNvSpPr/>
          <p:nvPr/>
        </p:nvSpPr>
        <p:spPr>
          <a:xfrm>
            <a:off x="123730" y="249238"/>
            <a:ext cx="3387915" cy="553998"/>
          </a:xfrm>
          <a:prstGeom prst="rect">
            <a:avLst/>
          </a:prstGeom>
          <a:noFill/>
          <a:ln>
            <a:noFill/>
          </a:ln>
        </p:spPr>
        <p:txBody>
          <a:bodyPr anchorCtr="0" anchor="t" bIns="45700" lIns="91425" spcFirstLastPara="1" rIns="91425" wrap="square" tIns="45700">
            <a:spAutoFit/>
          </a:bodyPr>
          <a:lstStyle/>
          <a:p>
            <a:pPr indent="0" lvl="0" marL="12700" marR="0" rtl="0" algn="ctr">
              <a:lnSpc>
                <a:spcPct val="100000"/>
              </a:lnSpc>
              <a:spcBef>
                <a:spcPts val="0"/>
              </a:spcBef>
              <a:spcAft>
                <a:spcPts val="0"/>
              </a:spcAft>
              <a:buClr>
                <a:srgbClr val="FF9300"/>
              </a:buClr>
              <a:buSzPts val="3000"/>
              <a:buFont typeface="Arial"/>
              <a:buNone/>
            </a:pPr>
            <a:r>
              <a:rPr b="1" i="0" lang="en-IN" sz="3000" u="none" cap="none" strike="noStrike">
                <a:solidFill>
                  <a:srgbClr val="FF9300"/>
                </a:solidFill>
                <a:latin typeface="Garamond"/>
                <a:ea typeface="Garamond"/>
                <a:cs typeface="Garamond"/>
                <a:sym typeface="Garamond"/>
              </a:rPr>
              <a:t>Two-sample t-tests </a:t>
            </a:r>
            <a:endParaRPr b="0" i="0" sz="1400" u="none" cap="none" strike="noStrike">
              <a:solidFill>
                <a:srgbClr val="000000"/>
              </a:solidFill>
              <a:latin typeface="Arial"/>
              <a:ea typeface="Arial"/>
              <a:cs typeface="Arial"/>
              <a:sym typeface="Arial"/>
            </a:endParaRPr>
          </a:p>
        </p:txBody>
      </p:sp>
      <p:sp>
        <p:nvSpPr>
          <p:cNvPr id="388" name="Google Shape;388;p30"/>
          <p:cNvSpPr/>
          <p:nvPr/>
        </p:nvSpPr>
        <p:spPr>
          <a:xfrm>
            <a:off x="250825" y="844550"/>
            <a:ext cx="8497888"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Ex. 6 subjects were given a drug (treatment group) and an additional 6 subjects a placebo (control group). Their reaction time to a stimulus was measured (in </a:t>
            </a:r>
            <a:r>
              <a:rPr b="0" i="1" lang="en-IN" sz="2000" u="none" cap="none" strike="noStrike">
                <a:solidFill>
                  <a:schemeClr val="dk1"/>
                </a:solidFill>
                <a:latin typeface="Garamond"/>
                <a:ea typeface="Garamond"/>
                <a:cs typeface="Garamond"/>
                <a:sym typeface="Garamond"/>
              </a:rPr>
              <a:t>ms). </a:t>
            </a:r>
            <a:r>
              <a:rPr b="0" i="0" lang="en-IN" sz="2000" u="none" cap="none" strike="noStrike">
                <a:solidFill>
                  <a:schemeClr val="dk1"/>
                </a:solidFill>
                <a:latin typeface="Garamond"/>
                <a:ea typeface="Garamond"/>
                <a:cs typeface="Garamond"/>
                <a:sym typeface="Garamond"/>
              </a:rPr>
              <a:t>We want to perform a two-sample t-test for comparing the means of the treatment and control groups. </a:t>
            </a:r>
            <a:endParaRPr b="0" i="0" sz="1400" u="none" cap="none" strike="noStrike">
              <a:solidFill>
                <a:srgbClr val="000000"/>
              </a:solidFill>
              <a:latin typeface="Arial"/>
              <a:ea typeface="Arial"/>
              <a:cs typeface="Arial"/>
              <a:sym typeface="Arial"/>
            </a:endParaRPr>
          </a:p>
        </p:txBody>
      </p:sp>
      <p:sp>
        <p:nvSpPr>
          <p:cNvPr id="389" name="Google Shape;389;p30"/>
          <p:cNvSpPr/>
          <p:nvPr/>
        </p:nvSpPr>
        <p:spPr>
          <a:xfrm>
            <a:off x="250825" y="2621499"/>
            <a:ext cx="7488238"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Control  : 91, 87, 99, 77, 88, 91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Treat :101, 110, 103, 93, 99, 104  </a:t>
            </a:r>
            <a:endParaRPr b="0" i="0" sz="1400" u="none" cap="none" strike="noStrike">
              <a:solidFill>
                <a:srgbClr val="000000"/>
              </a:solidFill>
              <a:latin typeface="Arial"/>
              <a:ea typeface="Arial"/>
              <a:cs typeface="Arial"/>
              <a:sym typeface="Arial"/>
            </a:endParaRPr>
          </a:p>
        </p:txBody>
      </p:sp>
    </p:spTree>
  </p:cSld>
  <p:clrMapOvr>
    <a:masterClrMapping/>
  </p:clrMapOvr>
  <p:transition>
    <p:push dir="r"/>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1"/>
          <p:cNvSpPr/>
          <p:nvPr/>
        </p:nvSpPr>
        <p:spPr>
          <a:xfrm>
            <a:off x="539750" y="700088"/>
            <a:ext cx="8280722"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Let Mu1 be the mean of the population taking medicine and Mu2 the mean of the untreated population. Here the hypothesis of interest can be expressed as: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H0: Mu1-Mu2=0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Garamond"/>
                <a:ea typeface="Garamond"/>
                <a:cs typeface="Garamond"/>
                <a:sym typeface="Garamond"/>
              </a:rPr>
              <a:t>Ha: Mu1-Mu2 !=0 </a:t>
            </a:r>
            <a:endParaRPr b="0" i="0" sz="1400" u="none" cap="none" strike="noStrike">
              <a:solidFill>
                <a:srgbClr val="000000"/>
              </a:solidFill>
              <a:latin typeface="Arial"/>
              <a:ea typeface="Arial"/>
              <a:cs typeface="Arial"/>
              <a:sym typeface="Arial"/>
            </a:endParaRPr>
          </a:p>
        </p:txBody>
      </p:sp>
      <p:sp>
        <p:nvSpPr>
          <p:cNvPr id="395" name="Google Shape;395;p31"/>
          <p:cNvSpPr/>
          <p:nvPr/>
        </p:nvSpPr>
        <p:spPr>
          <a:xfrm>
            <a:off x="468313" y="2951163"/>
            <a:ext cx="7488237"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Arial"/>
              <a:buNone/>
            </a:pPr>
            <a:r>
              <a:rPr b="0" i="0" lang="en-IN" sz="1600" u="none" cap="none" strike="noStrike">
                <a:solidFill>
                  <a:schemeClr val="lt1"/>
                </a:solidFill>
                <a:latin typeface="Garamond"/>
                <a:ea typeface="Garamond"/>
                <a:cs typeface="Garamond"/>
                <a:sym typeface="Garamond"/>
              </a:rPr>
              <a:t>Control=pd.Series([91, 87, 99, 77, 88, 91])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600"/>
              <a:buFont typeface="Arial"/>
              <a:buNone/>
            </a:pPr>
            <a:r>
              <a:rPr b="0" i="0" lang="en-IN" sz="1600" u="none" cap="none" strike="noStrike">
                <a:solidFill>
                  <a:schemeClr val="lt1"/>
                </a:solidFill>
                <a:latin typeface="Garamond"/>
                <a:ea typeface="Garamond"/>
                <a:cs typeface="Garamond"/>
                <a:sym typeface="Garamond"/>
              </a:rPr>
              <a:t>Treat =pd.Series([101, 110, 103, 93, 99, 104])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600"/>
              <a:buFont typeface="Arial"/>
              <a:buNone/>
            </a:pPr>
            <a:r>
              <a:rPr b="0" i="0" lang="en-IN" sz="1600" u="none" cap="none" strike="noStrike">
                <a:solidFill>
                  <a:schemeClr val="lt1"/>
                </a:solidFill>
                <a:latin typeface="Garamond"/>
                <a:ea typeface="Garamond"/>
                <a:cs typeface="Garamond"/>
                <a:sym typeface="Garamond"/>
              </a:rPr>
              <a:t>stats.ttest_ind( control,Treat)</a:t>
            </a:r>
            <a:endParaRPr b="0" i="0" sz="1400" u="none" cap="none" strike="noStrike">
              <a:solidFill>
                <a:srgbClr val="000000"/>
              </a:solidFill>
              <a:latin typeface="Arial"/>
              <a:ea typeface="Arial"/>
              <a:cs typeface="Arial"/>
              <a:sym typeface="Arial"/>
            </a:endParaRPr>
          </a:p>
        </p:txBody>
      </p:sp>
      <p:sp>
        <p:nvSpPr>
          <p:cNvPr id="396" name="Google Shape;396;p31"/>
          <p:cNvSpPr/>
          <p:nvPr/>
        </p:nvSpPr>
        <p:spPr>
          <a:xfrm>
            <a:off x="395536" y="4295508"/>
            <a:ext cx="806412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50"/>
              </a:buClr>
              <a:buSzPts val="1600"/>
              <a:buFont typeface="Arial"/>
              <a:buNone/>
            </a:pPr>
            <a:r>
              <a:rPr b="0" i="0" lang="en-IN" sz="1600" u="none" cap="none" strike="noStrike">
                <a:solidFill>
                  <a:srgbClr val="00B050"/>
                </a:solidFill>
                <a:latin typeface="Arial"/>
                <a:ea typeface="Arial"/>
                <a:cs typeface="Arial"/>
                <a:sym typeface="Arial"/>
              </a:rPr>
              <a:t>Ttest_indResult(statistic=-3.445612673536487, pvalue=0.006272124350809803)</a:t>
            </a:r>
            <a:endParaRPr b="0" i="0" sz="1600" u="none" cap="none" strike="noStrike">
              <a:solidFill>
                <a:srgbClr val="00B050"/>
              </a:solidFill>
              <a:latin typeface="Arial"/>
              <a:ea typeface="Arial"/>
              <a:cs typeface="Arial"/>
              <a:sym typeface="Arial"/>
            </a:endParaRPr>
          </a:p>
        </p:txBody>
      </p:sp>
    </p:spTree>
  </p:cSld>
  <p:clrMapOvr>
    <a:masterClrMapping/>
  </p:clrMapOvr>
  <p:transition>
    <p:push dir="r"/>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2"/>
          <p:cNvSpPr txBox="1"/>
          <p:nvPr/>
        </p:nvSpPr>
        <p:spPr>
          <a:xfrm>
            <a:off x="2682223" y="2004259"/>
            <a:ext cx="2951129"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IN" sz="3000" u="none" cap="none" strike="noStrike">
                <a:solidFill>
                  <a:srgbClr val="FF6700"/>
                </a:solidFill>
                <a:latin typeface="Garamond"/>
                <a:ea typeface="Garamond"/>
                <a:cs typeface="Garamond"/>
                <a:sym typeface="Garamond"/>
              </a:rPr>
              <a:t>2 Proportion t test</a:t>
            </a:r>
            <a:endParaRPr b="0" i="0" sz="2250" u="none" cap="none" strike="noStrike">
              <a:solidFill>
                <a:srgbClr val="FF6700"/>
              </a:solidFill>
              <a:latin typeface="Garamond"/>
              <a:ea typeface="Garamond"/>
              <a:cs typeface="Garamond"/>
              <a:sym typeface="Garamon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3"/>
          <p:cNvSpPr/>
          <p:nvPr/>
        </p:nvSpPr>
        <p:spPr>
          <a:xfrm>
            <a:off x="10219" y="627534"/>
            <a:ext cx="9305096" cy="40934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rgbClr val="292929"/>
                </a:solidFill>
                <a:latin typeface="Garamond"/>
                <a:ea typeface="Garamond"/>
                <a:cs typeface="Garamond"/>
                <a:sym typeface="Garamond"/>
              </a:rPr>
              <a:t>Usecase : </a:t>
            </a:r>
            <a:r>
              <a:rPr b="0" i="0" lang="en-IN" sz="2000" u="none" cap="none" strike="noStrike">
                <a:solidFill>
                  <a:srgbClr val="292929"/>
                </a:solidFill>
                <a:latin typeface="Garamond"/>
                <a:ea typeface="Garamond"/>
                <a:cs typeface="Garamond"/>
                <a:sym typeface="Garamond"/>
              </a:rPr>
              <a:t>Is there a significant difference between the population proportions of  state 1 and state 2 who report that they have been placed immediately after education?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92929"/>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rgbClr val="000000"/>
                </a:solidFill>
                <a:latin typeface="Garamond"/>
                <a:ea typeface="Garamond"/>
                <a:cs typeface="Garamond"/>
                <a:sym typeface="Garamond"/>
              </a:rPr>
              <a:t>Populations</a:t>
            </a:r>
            <a:r>
              <a:rPr b="0" i="0" lang="en-IN" sz="2000" u="none" cap="none" strike="noStrike">
                <a:solidFill>
                  <a:srgbClr val="000000"/>
                </a:solidFill>
                <a:latin typeface="Garamond"/>
                <a:ea typeface="Garamond"/>
                <a:cs typeface="Garamond"/>
                <a:sym typeface="Garamond"/>
              </a:rPr>
              <a:t>: All Students who have completed graduation and Post graduation in both both states</a:t>
            </a:r>
            <a:br>
              <a:rPr b="0" i="0" lang="en-IN" sz="2000" u="none" cap="none" strike="noStrike">
                <a:solidFill>
                  <a:srgbClr val="000000"/>
                </a:solidFill>
                <a:latin typeface="Garamond"/>
                <a:ea typeface="Garamond"/>
                <a:cs typeface="Garamond"/>
                <a:sym typeface="Garamond"/>
              </a:rPr>
            </a:br>
            <a:r>
              <a:rPr b="1" i="0" lang="en-IN" sz="2000" u="none" cap="none" strike="noStrike">
                <a:solidFill>
                  <a:srgbClr val="000000"/>
                </a:solidFill>
                <a:latin typeface="Garamond"/>
                <a:ea typeface="Garamond"/>
                <a:cs typeface="Garamond"/>
                <a:sym typeface="Garamond"/>
              </a:rPr>
              <a:t>Parameter of Interest</a:t>
            </a:r>
            <a:r>
              <a:rPr b="0" i="0" lang="en-IN" sz="2000" u="none" cap="none" strike="noStrike">
                <a:solidFill>
                  <a:srgbClr val="000000"/>
                </a:solidFill>
                <a:latin typeface="Garamond"/>
                <a:ea typeface="Garamond"/>
                <a:cs typeface="Garamond"/>
                <a:sym typeface="Garamond"/>
              </a:rPr>
              <a:t>: p1 — p2, where p1 = state1 and p2 = state2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rgbClr val="000000"/>
                </a:solidFill>
                <a:latin typeface="Garamond"/>
                <a:ea typeface="Garamond"/>
                <a:cs typeface="Garamond"/>
                <a:sym typeface="Garamond"/>
              </a:rPr>
              <a:t>Data</a:t>
            </a:r>
            <a:r>
              <a:rPr b="0" i="0" lang="en-IN" sz="2000" u="none" cap="none" strike="noStrike">
                <a:solidFill>
                  <a:srgbClr val="000000"/>
                </a:solidFill>
                <a:latin typeface="Garamond"/>
                <a:ea typeface="Garamond"/>
                <a:cs typeface="Garamond"/>
                <a:sym typeface="Garamond"/>
              </a:rPr>
              <a:t>: 247 students from state 1. 36.8% of students report that they have got the job.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000000"/>
                </a:solidFill>
                <a:latin typeface="Garamond"/>
                <a:ea typeface="Garamond"/>
                <a:cs typeface="Garamond"/>
                <a:sym typeface="Garamond"/>
              </a:rPr>
              <a:t>          308 students from state 2. 38.9% of students report that they have got the job.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000000"/>
                </a:solidFill>
                <a:latin typeface="Garamond"/>
                <a:ea typeface="Garamond"/>
                <a:cs typeface="Garamond"/>
                <a:sym typeface="Garamond"/>
              </a:rPr>
              <a:t>Hypothesis Definition: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IN" sz="2000" u="none" cap="none" strike="noStrike">
                <a:solidFill>
                  <a:srgbClr val="000000"/>
                </a:solidFill>
                <a:latin typeface="Garamond"/>
                <a:ea typeface="Garamond"/>
                <a:cs typeface="Garamond"/>
                <a:sym typeface="Garamond"/>
              </a:rPr>
              <a:t>Null Hypothesis:</a:t>
            </a:r>
            <a:r>
              <a:rPr b="0" i="0" lang="en-IN" sz="2000" u="none" cap="none" strike="noStrike">
                <a:solidFill>
                  <a:srgbClr val="000000"/>
                </a:solidFill>
                <a:latin typeface="Garamond"/>
                <a:ea typeface="Garamond"/>
                <a:cs typeface="Garamond"/>
                <a:sym typeface="Garamond"/>
              </a:rPr>
              <a:t> p1 - p2 = 0</a:t>
            </a:r>
            <a:br>
              <a:rPr b="0" i="0" lang="en-IN" sz="2000" u="none" cap="none" strike="noStrike">
                <a:solidFill>
                  <a:srgbClr val="000000"/>
                </a:solidFill>
                <a:latin typeface="Garamond"/>
                <a:ea typeface="Garamond"/>
                <a:cs typeface="Garamond"/>
                <a:sym typeface="Garamond"/>
              </a:rPr>
            </a:br>
            <a:r>
              <a:rPr b="1" i="0" lang="en-IN" sz="2000" u="none" cap="none" strike="noStrike">
                <a:solidFill>
                  <a:srgbClr val="000000"/>
                </a:solidFill>
                <a:latin typeface="Garamond"/>
                <a:ea typeface="Garamond"/>
                <a:cs typeface="Garamond"/>
                <a:sym typeface="Garamond"/>
              </a:rPr>
              <a:t>Alternative Hypothesis:</a:t>
            </a:r>
            <a:r>
              <a:rPr b="0" i="0" lang="en-IN" sz="2000" u="none" cap="none" strike="noStrike">
                <a:solidFill>
                  <a:srgbClr val="000000"/>
                </a:solidFill>
                <a:latin typeface="Garamond"/>
                <a:ea typeface="Garamond"/>
                <a:cs typeface="Garamond"/>
                <a:sym typeface="Garamond"/>
              </a:rPr>
              <a:t> p1 -p2 ≠ 0</a:t>
            </a:r>
            <a:endParaRPr b="0" i="0" sz="2000" u="none" cap="none" strike="noStrike">
              <a:solidFill>
                <a:srgbClr val="000000"/>
              </a:solidFill>
              <a:latin typeface="Garamond"/>
              <a:ea typeface="Garamond"/>
              <a:cs typeface="Garamond"/>
              <a:sym typeface="Garamo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4"/>
          <p:cNvSpPr/>
          <p:nvPr/>
        </p:nvSpPr>
        <p:spPr>
          <a:xfrm>
            <a:off x="107504" y="217259"/>
            <a:ext cx="8458200" cy="47089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292929"/>
                </a:solidFill>
                <a:latin typeface="Garamond"/>
                <a:ea typeface="Garamond"/>
                <a:cs typeface="Garamond"/>
                <a:sym typeface="Garamond"/>
              </a:rPr>
              <a:t>The difference in population proportion needs </a:t>
            </a:r>
            <a:r>
              <a:rPr b="1" i="0" lang="en-IN" sz="2000" u="sng" cap="none" strike="noStrike">
                <a:solidFill>
                  <a:srgbClr val="000000"/>
                </a:solidFill>
                <a:latin typeface="Garamond"/>
                <a:ea typeface="Garamond"/>
                <a:cs typeface="Garamond"/>
                <a:sym typeface="Garamond"/>
                <a:hlinkClick r:id="rId3">
                  <a:extLst>
                    <a:ext uri="{A12FA001-AC4F-418D-AE19-62706E023703}">
                      <ahyp:hlinkClr val="tx"/>
                    </a:ext>
                  </a:extLst>
                </a:hlinkClick>
              </a:rPr>
              <a:t>t-test</a:t>
            </a:r>
            <a:r>
              <a:rPr b="0" i="0" lang="en-IN" sz="2000" u="none" cap="none" strike="noStrike">
                <a:solidFill>
                  <a:srgbClr val="292929"/>
                </a:solidFill>
                <a:latin typeface="Garamond"/>
                <a:ea typeface="Garamond"/>
                <a:cs typeface="Garamond"/>
                <a:sym typeface="Garamond"/>
              </a:rPr>
              <a:t>. Also, the population follows a binomial distribution here. We can just pass on the two population quantities with the appropriate binomial distribution parameters to the t-test function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92929"/>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92929"/>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000000"/>
                </a:solidFill>
                <a:latin typeface="Garamond"/>
                <a:ea typeface="Garamond"/>
                <a:cs typeface="Garamond"/>
                <a:sym typeface="Garamond"/>
              </a:rPr>
              <a:t>We can use the ttest_ind() function from Statsmodels.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000000"/>
                </a:solidFill>
                <a:latin typeface="Garamond"/>
                <a:ea typeface="Garamond"/>
                <a:cs typeface="Garamond"/>
                <a:sym typeface="Garamond"/>
              </a:rPr>
              <a:t>The function returns three values: (a) test statistic, (b) p-value of the t-test, and (c) degrees of freedom used in the t-test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000000"/>
                </a:solidFill>
                <a:latin typeface="Garamond"/>
                <a:ea typeface="Garamond"/>
                <a:cs typeface="Garamond"/>
                <a:sym typeface="Garamond"/>
              </a:rPr>
              <a:t>Data Given: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000000"/>
                </a:solidFill>
                <a:latin typeface="Garamond"/>
                <a:ea typeface="Garamond"/>
                <a:cs typeface="Garamond"/>
                <a:sym typeface="Garamond"/>
              </a:rPr>
              <a:t>n1 = 247</a:t>
            </a:r>
            <a:br>
              <a:rPr b="0" i="0" lang="en-IN" sz="2000" u="none" cap="none" strike="noStrike">
                <a:solidFill>
                  <a:srgbClr val="000000"/>
                </a:solidFill>
                <a:latin typeface="Garamond"/>
                <a:ea typeface="Garamond"/>
                <a:cs typeface="Garamond"/>
                <a:sym typeface="Garamond"/>
              </a:rPr>
            </a:br>
            <a:r>
              <a:rPr b="0" i="0" lang="en-IN" sz="2000" u="none" cap="none" strike="noStrike">
                <a:solidFill>
                  <a:srgbClr val="000000"/>
                </a:solidFill>
                <a:latin typeface="Garamond"/>
                <a:ea typeface="Garamond"/>
                <a:cs typeface="Garamond"/>
                <a:sym typeface="Garamond"/>
              </a:rPr>
              <a:t>p1 = .37</a:t>
            </a:r>
            <a:br>
              <a:rPr b="0" i="0" lang="en-IN" sz="2000" u="none" cap="none" strike="noStrike">
                <a:solidFill>
                  <a:srgbClr val="000000"/>
                </a:solidFill>
                <a:latin typeface="Garamond"/>
                <a:ea typeface="Garamond"/>
                <a:cs typeface="Garamond"/>
                <a:sym typeface="Garamond"/>
              </a:rPr>
            </a:br>
            <a:br>
              <a:rPr b="0" i="0" lang="en-IN" sz="2000" u="none" cap="none" strike="noStrike">
                <a:solidFill>
                  <a:srgbClr val="000000"/>
                </a:solidFill>
                <a:latin typeface="Garamond"/>
                <a:ea typeface="Garamond"/>
                <a:cs typeface="Garamond"/>
                <a:sym typeface="Garamond"/>
              </a:rPr>
            </a:br>
            <a:r>
              <a:rPr b="0" i="0" lang="en-IN" sz="2000" u="none" cap="none" strike="noStrike">
                <a:solidFill>
                  <a:srgbClr val="000000"/>
                </a:solidFill>
                <a:latin typeface="Garamond"/>
                <a:ea typeface="Garamond"/>
                <a:cs typeface="Garamond"/>
                <a:sym typeface="Garamond"/>
              </a:rPr>
              <a:t>n2 = 308</a:t>
            </a:r>
            <a:br>
              <a:rPr b="0" i="0" lang="en-IN" sz="2000" u="none" cap="none" strike="noStrike">
                <a:solidFill>
                  <a:srgbClr val="000000"/>
                </a:solidFill>
                <a:latin typeface="Garamond"/>
                <a:ea typeface="Garamond"/>
                <a:cs typeface="Garamond"/>
                <a:sym typeface="Garamond"/>
              </a:rPr>
            </a:br>
            <a:r>
              <a:rPr b="0" i="0" lang="en-IN" sz="2000" u="none" cap="none" strike="noStrike">
                <a:solidFill>
                  <a:srgbClr val="000000"/>
                </a:solidFill>
                <a:latin typeface="Garamond"/>
                <a:ea typeface="Garamond"/>
                <a:cs typeface="Garamond"/>
                <a:sym typeface="Garamond"/>
              </a:rPr>
              <a:t>p2 = .39</a:t>
            </a:r>
            <a:endParaRPr b="0" i="0" sz="2000" u="none" cap="none" strike="noStrike">
              <a:solidFill>
                <a:srgbClr val="000000"/>
              </a:solidFill>
              <a:latin typeface="Garamond"/>
              <a:ea typeface="Garamond"/>
              <a:cs typeface="Garamond"/>
              <a:sym typeface="Garamon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5"/>
          <p:cNvSpPr txBox="1"/>
          <p:nvPr/>
        </p:nvSpPr>
        <p:spPr>
          <a:xfrm>
            <a:off x="2699792" y="1995686"/>
            <a:ext cx="2376264" cy="553998"/>
          </a:xfrm>
          <a:prstGeom prst="rect">
            <a:avLst/>
          </a:prstGeom>
          <a:noFill/>
          <a:ln>
            <a:noFill/>
          </a:ln>
        </p:spPr>
        <p:txBody>
          <a:bodyPr anchorCtr="0" anchor="t" bIns="45700" lIns="91425" spcFirstLastPara="1" rIns="91425" wrap="square" tIns="45700">
            <a:spAutoFit/>
          </a:bodyPr>
          <a:lstStyle/>
          <a:p>
            <a:pPr indent="0" lvl="0" marL="12700" marR="0" rtl="0" algn="ctr">
              <a:lnSpc>
                <a:spcPct val="100000"/>
              </a:lnSpc>
              <a:spcBef>
                <a:spcPts val="0"/>
              </a:spcBef>
              <a:spcAft>
                <a:spcPts val="0"/>
              </a:spcAft>
              <a:buClr>
                <a:srgbClr val="FF9300"/>
              </a:buClr>
              <a:buSzPts val="3000"/>
              <a:buFont typeface="Arial"/>
              <a:buNone/>
            </a:pPr>
            <a:r>
              <a:rPr b="1" i="0" lang="en-IN" sz="3000" u="none" cap="none" strike="noStrike">
                <a:solidFill>
                  <a:srgbClr val="FF9300"/>
                </a:solidFill>
                <a:latin typeface="Garamond"/>
                <a:ea typeface="Garamond"/>
                <a:cs typeface="Garamond"/>
                <a:sym typeface="Garamond"/>
              </a:rPr>
              <a:t>Thank you</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
          <p:cNvSpPr/>
          <p:nvPr/>
        </p:nvSpPr>
        <p:spPr>
          <a:xfrm>
            <a:off x="0" y="195486"/>
            <a:ext cx="8569325"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9300"/>
              </a:buClr>
              <a:buSzPts val="3000"/>
              <a:buFont typeface="Arial"/>
              <a:buNone/>
            </a:pPr>
            <a:r>
              <a:rPr b="1" i="0" lang="en-IN" sz="3000" u="none" cap="none" strike="noStrike">
                <a:solidFill>
                  <a:srgbClr val="FF9300"/>
                </a:solidFill>
                <a:latin typeface="Garamond"/>
                <a:ea typeface="Garamond"/>
                <a:cs typeface="Garamond"/>
                <a:sym typeface="Garamond"/>
              </a:rPr>
              <a:t>What is hypothesis testing ?</a:t>
            </a:r>
            <a:endParaRPr b="0" i="0" sz="2000" u="none" cap="none" strike="noStrike">
              <a:solidFill>
                <a:srgbClr val="292929"/>
              </a:solidFill>
              <a:latin typeface="Content"/>
              <a:ea typeface="Content"/>
              <a:cs typeface="Content"/>
              <a:sym typeface="Content"/>
            </a:endParaRPr>
          </a:p>
        </p:txBody>
      </p:sp>
      <p:sp>
        <p:nvSpPr>
          <p:cNvPr id="152" name="Google Shape;152;p2"/>
          <p:cNvSpPr/>
          <p:nvPr/>
        </p:nvSpPr>
        <p:spPr>
          <a:xfrm>
            <a:off x="0" y="1131590"/>
            <a:ext cx="8964488"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292929"/>
                </a:solidFill>
                <a:latin typeface="Garamond"/>
                <a:ea typeface="Garamond"/>
                <a:cs typeface="Garamond"/>
                <a:sym typeface="Garamond"/>
              </a:rPr>
              <a:t>Hypothesis testing is a statistical method that is used in making statistical decisions using experimental data. Hypothesis Testing is basically an assumption that we make about the population parameter.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92929"/>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292929"/>
                </a:solidFill>
                <a:latin typeface="Garamond"/>
                <a:ea typeface="Garamond"/>
                <a:cs typeface="Garamond"/>
                <a:sym typeface="Garamond"/>
              </a:rPr>
              <a:t>Ex : You say avg height of citizens of city is more than 5.8 ft.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292929"/>
                </a:solidFill>
                <a:latin typeface="Garamond"/>
                <a:ea typeface="Garamond"/>
                <a:cs typeface="Garamond"/>
                <a:sym typeface="Garamond"/>
              </a:rPr>
              <a:t>         Votes for the politician will be more than 60%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92929"/>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292929"/>
                </a:solidFill>
                <a:latin typeface="Garamond"/>
                <a:ea typeface="Garamond"/>
                <a:cs typeface="Garamond"/>
                <a:sym typeface="Garamond"/>
              </a:rPr>
              <a:t>All those example we assume need some statistic way to prove those. we need some mathematical conclusion what ever we are assuming is true.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
          <p:cNvSpPr/>
          <p:nvPr/>
        </p:nvSpPr>
        <p:spPr>
          <a:xfrm>
            <a:off x="5480050" y="1200150"/>
            <a:ext cx="2755900" cy="0"/>
          </a:xfrm>
          <a:custGeom>
            <a:rect b="b" l="l" r="r" t="t"/>
            <a:pathLst>
              <a:path extrusionOk="0" h="120000" w="2755900">
                <a:moveTo>
                  <a:pt x="0" y="0"/>
                </a:moveTo>
                <a:lnTo>
                  <a:pt x="2755900"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p:txBody>
      </p:sp>
      <p:sp>
        <p:nvSpPr>
          <p:cNvPr id="158" name="Google Shape;158;p3"/>
          <p:cNvSpPr txBox="1"/>
          <p:nvPr/>
        </p:nvSpPr>
        <p:spPr>
          <a:xfrm>
            <a:off x="5667375" y="1246188"/>
            <a:ext cx="2286000" cy="246062"/>
          </a:xfrm>
          <a:prstGeom prst="rect">
            <a:avLst/>
          </a:prstGeom>
          <a:noFill/>
          <a:ln>
            <a:noFill/>
          </a:ln>
        </p:spPr>
        <p:txBody>
          <a:bodyPr anchorCtr="0" anchor="t" bIns="0" lIns="0" spcFirstLastPara="1" rIns="0" wrap="square" tIns="0">
            <a:spAutoFit/>
          </a:bodyPr>
          <a:lstStyle/>
          <a:p>
            <a:pPr indent="0" lvl="0" marL="12700" marR="0" rtl="0" algn="ctr">
              <a:lnSpc>
                <a:spcPct val="100000"/>
              </a:lnSpc>
              <a:spcBef>
                <a:spcPts val="0"/>
              </a:spcBef>
              <a:spcAft>
                <a:spcPts val="0"/>
              </a:spcAft>
              <a:buClr>
                <a:srgbClr val="000000"/>
              </a:buClr>
              <a:buSzPts val="1600"/>
              <a:buFont typeface="Arial"/>
              <a:buNone/>
            </a:pPr>
            <a:r>
              <a:rPr b="1" i="0" lang="en-IN" sz="1600" u="none" cap="none" strike="noStrike">
                <a:solidFill>
                  <a:schemeClr val="dk1"/>
                </a:solidFill>
                <a:latin typeface="Arial"/>
                <a:ea typeface="Arial"/>
                <a:cs typeface="Arial"/>
                <a:sym typeface="Arial"/>
              </a:rPr>
              <a:t>Process A	Process B</a:t>
            </a:r>
            <a:endParaRPr b="0" i="0" sz="1400" u="none" cap="none" strike="noStrike">
              <a:solidFill>
                <a:srgbClr val="000000"/>
              </a:solidFill>
              <a:latin typeface="Arial"/>
              <a:ea typeface="Arial"/>
              <a:cs typeface="Arial"/>
              <a:sym typeface="Arial"/>
            </a:endParaRPr>
          </a:p>
        </p:txBody>
      </p:sp>
      <p:graphicFrame>
        <p:nvGraphicFramePr>
          <p:cNvPr id="159" name="Google Shape;159;p3"/>
          <p:cNvGraphicFramePr/>
          <p:nvPr/>
        </p:nvGraphicFramePr>
        <p:xfrm>
          <a:off x="5480050" y="1531938"/>
          <a:ext cx="3000000" cy="3000000"/>
        </p:xfrm>
        <a:graphic>
          <a:graphicData uri="http://schemas.openxmlformats.org/drawingml/2006/table">
            <a:tbl>
              <a:tblPr bandRow="1" firstRow="1">
                <a:noFill/>
                <a:tableStyleId>{8B37CFA9-8190-46A4-A7E7-9B88C780D8CD}</a:tableStyleId>
              </a:tblPr>
              <a:tblGrid>
                <a:gridCol w="1371600"/>
                <a:gridCol w="1371600"/>
              </a:tblGrid>
              <a:tr h="230450">
                <a:tc>
                  <a:txBody>
                    <a:bodyPr/>
                    <a:lstStyle/>
                    <a:p>
                      <a:pPr indent="0" lvl="0" marL="1905" marR="0" rtl="0" algn="ctr">
                        <a:lnSpc>
                          <a:spcPct val="100000"/>
                        </a:lnSpc>
                        <a:spcBef>
                          <a:spcPts val="0"/>
                        </a:spcBef>
                        <a:spcAft>
                          <a:spcPts val="0"/>
                        </a:spcAft>
                        <a:buClr>
                          <a:srgbClr val="000000"/>
                        </a:buClr>
                        <a:buSzPts val="1200"/>
                        <a:buFont typeface="Arial"/>
                        <a:buNone/>
                      </a:pPr>
                      <a:r>
                        <a:rPr lang="en-IN" sz="1200" u="none" cap="none" strike="noStrike">
                          <a:latin typeface="Arial"/>
                          <a:ea typeface="Arial"/>
                          <a:cs typeface="Arial"/>
                          <a:sym typeface="Arial"/>
                        </a:rPr>
                        <a:t>89.7</a:t>
                      </a:r>
                      <a:endParaRPr sz="1400" u="none" cap="none" strike="noStrike"/>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1905" marR="0" rtl="0" algn="ctr">
                        <a:lnSpc>
                          <a:spcPct val="100000"/>
                        </a:lnSpc>
                        <a:spcBef>
                          <a:spcPts val="0"/>
                        </a:spcBef>
                        <a:spcAft>
                          <a:spcPts val="0"/>
                        </a:spcAft>
                        <a:buClr>
                          <a:srgbClr val="000000"/>
                        </a:buClr>
                        <a:buSzPts val="1200"/>
                        <a:buFont typeface="Arial"/>
                        <a:buNone/>
                      </a:pPr>
                      <a:r>
                        <a:rPr lang="en-IN" sz="1200" u="none" cap="none" strike="noStrike">
                          <a:latin typeface="Arial"/>
                          <a:ea typeface="Arial"/>
                          <a:cs typeface="Arial"/>
                          <a:sym typeface="Arial"/>
                        </a:rPr>
                        <a:t>84.7</a:t>
                      </a:r>
                      <a:endParaRPr sz="1400" u="none" cap="none" strike="noStrike"/>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r>
              <a:tr h="278125">
                <a:tc>
                  <a:txBody>
                    <a:bodyPr/>
                    <a:lstStyle/>
                    <a:p>
                      <a:pPr indent="0" lvl="0" marL="1905" marR="0" rtl="0" algn="ctr">
                        <a:lnSpc>
                          <a:spcPct val="100000"/>
                        </a:lnSpc>
                        <a:spcBef>
                          <a:spcPts val="0"/>
                        </a:spcBef>
                        <a:spcAft>
                          <a:spcPts val="0"/>
                        </a:spcAft>
                        <a:buClr>
                          <a:srgbClr val="000000"/>
                        </a:buClr>
                        <a:buSzPts val="1200"/>
                        <a:buFont typeface="Arial"/>
                        <a:buNone/>
                      </a:pPr>
                      <a:r>
                        <a:rPr lang="en-IN" sz="1200" u="none" cap="none" strike="noStrike">
                          <a:latin typeface="Arial"/>
                          <a:ea typeface="Arial"/>
                          <a:cs typeface="Arial"/>
                          <a:sym typeface="Arial"/>
                        </a:rPr>
                        <a:t>81.4</a:t>
                      </a:r>
                      <a:endParaRPr sz="12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905" marR="0" rtl="0" algn="ctr">
                        <a:lnSpc>
                          <a:spcPct val="100000"/>
                        </a:lnSpc>
                        <a:spcBef>
                          <a:spcPts val="0"/>
                        </a:spcBef>
                        <a:spcAft>
                          <a:spcPts val="0"/>
                        </a:spcAft>
                        <a:buClr>
                          <a:srgbClr val="000000"/>
                        </a:buClr>
                        <a:buSzPts val="1200"/>
                        <a:buFont typeface="Arial"/>
                        <a:buNone/>
                      </a:pPr>
                      <a:r>
                        <a:rPr lang="en-IN" sz="1200" u="none" cap="none" strike="noStrike">
                          <a:latin typeface="Arial"/>
                          <a:ea typeface="Arial"/>
                          <a:cs typeface="Arial"/>
                          <a:sym typeface="Arial"/>
                        </a:rPr>
                        <a:t>86.1</a:t>
                      </a:r>
                      <a:endParaRPr sz="12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8125">
                <a:tc>
                  <a:txBody>
                    <a:bodyPr/>
                    <a:lstStyle/>
                    <a:p>
                      <a:pPr indent="0" lvl="0" marL="1905" marR="0" rtl="0" algn="ctr">
                        <a:lnSpc>
                          <a:spcPct val="100000"/>
                        </a:lnSpc>
                        <a:spcBef>
                          <a:spcPts val="0"/>
                        </a:spcBef>
                        <a:spcAft>
                          <a:spcPts val="0"/>
                        </a:spcAft>
                        <a:buClr>
                          <a:srgbClr val="000000"/>
                        </a:buClr>
                        <a:buSzPts val="1200"/>
                        <a:buFont typeface="Arial"/>
                        <a:buNone/>
                      </a:pPr>
                      <a:r>
                        <a:rPr lang="en-IN" sz="1200" u="none" cap="none" strike="noStrike">
                          <a:latin typeface="Arial"/>
                          <a:ea typeface="Arial"/>
                          <a:cs typeface="Arial"/>
                          <a:sym typeface="Arial"/>
                        </a:rPr>
                        <a:t>84.5</a:t>
                      </a:r>
                      <a:endParaRPr sz="12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905" marR="0" rtl="0" algn="ctr">
                        <a:lnSpc>
                          <a:spcPct val="100000"/>
                        </a:lnSpc>
                        <a:spcBef>
                          <a:spcPts val="0"/>
                        </a:spcBef>
                        <a:spcAft>
                          <a:spcPts val="0"/>
                        </a:spcAft>
                        <a:buClr>
                          <a:srgbClr val="000000"/>
                        </a:buClr>
                        <a:buSzPts val="1200"/>
                        <a:buFont typeface="Arial"/>
                        <a:buNone/>
                      </a:pPr>
                      <a:r>
                        <a:rPr lang="en-IN" sz="1200" u="none" cap="none" strike="noStrike">
                          <a:latin typeface="Arial"/>
                          <a:ea typeface="Arial"/>
                          <a:cs typeface="Arial"/>
                          <a:sym typeface="Arial"/>
                        </a:rPr>
                        <a:t>83.2</a:t>
                      </a:r>
                      <a:endParaRPr sz="12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8125">
                <a:tc>
                  <a:txBody>
                    <a:bodyPr/>
                    <a:lstStyle/>
                    <a:p>
                      <a:pPr indent="0" lvl="0" marL="1905" marR="0" rtl="0" algn="ctr">
                        <a:lnSpc>
                          <a:spcPct val="100000"/>
                        </a:lnSpc>
                        <a:spcBef>
                          <a:spcPts val="0"/>
                        </a:spcBef>
                        <a:spcAft>
                          <a:spcPts val="0"/>
                        </a:spcAft>
                        <a:buClr>
                          <a:srgbClr val="000000"/>
                        </a:buClr>
                        <a:buSzPts val="1200"/>
                        <a:buFont typeface="Arial"/>
                        <a:buNone/>
                      </a:pPr>
                      <a:r>
                        <a:rPr lang="en-IN" sz="1200" u="none" cap="none" strike="noStrike">
                          <a:latin typeface="Arial"/>
                          <a:ea typeface="Arial"/>
                          <a:cs typeface="Arial"/>
                          <a:sym typeface="Arial"/>
                        </a:rPr>
                        <a:t>84.8</a:t>
                      </a:r>
                      <a:endParaRPr sz="12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905" marR="0" rtl="0" algn="ctr">
                        <a:lnSpc>
                          <a:spcPct val="100000"/>
                        </a:lnSpc>
                        <a:spcBef>
                          <a:spcPts val="0"/>
                        </a:spcBef>
                        <a:spcAft>
                          <a:spcPts val="0"/>
                        </a:spcAft>
                        <a:buClr>
                          <a:srgbClr val="000000"/>
                        </a:buClr>
                        <a:buSzPts val="1200"/>
                        <a:buFont typeface="Arial"/>
                        <a:buNone/>
                      </a:pPr>
                      <a:r>
                        <a:rPr lang="en-IN" sz="1200" u="none" cap="none" strike="noStrike">
                          <a:latin typeface="Arial"/>
                          <a:ea typeface="Arial"/>
                          <a:cs typeface="Arial"/>
                          <a:sym typeface="Arial"/>
                        </a:rPr>
                        <a:t>91.9</a:t>
                      </a:r>
                      <a:endParaRPr sz="1400" u="none" cap="none" strike="noStrike"/>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8125">
                <a:tc>
                  <a:txBody>
                    <a:bodyPr/>
                    <a:lstStyle/>
                    <a:p>
                      <a:pPr indent="0" lvl="0" marL="1905" marR="0" rtl="0" algn="ctr">
                        <a:lnSpc>
                          <a:spcPct val="100000"/>
                        </a:lnSpc>
                        <a:spcBef>
                          <a:spcPts val="0"/>
                        </a:spcBef>
                        <a:spcAft>
                          <a:spcPts val="0"/>
                        </a:spcAft>
                        <a:buClr>
                          <a:srgbClr val="000000"/>
                        </a:buClr>
                        <a:buSzPts val="1200"/>
                        <a:buFont typeface="Arial"/>
                        <a:buNone/>
                      </a:pPr>
                      <a:r>
                        <a:rPr lang="en-IN" sz="1200" u="none" cap="none" strike="noStrike">
                          <a:latin typeface="Arial"/>
                          <a:ea typeface="Arial"/>
                          <a:cs typeface="Arial"/>
                          <a:sym typeface="Arial"/>
                        </a:rPr>
                        <a:t>87.3</a:t>
                      </a:r>
                      <a:endParaRPr sz="12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905" marR="0" rtl="0" algn="ctr">
                        <a:lnSpc>
                          <a:spcPct val="100000"/>
                        </a:lnSpc>
                        <a:spcBef>
                          <a:spcPts val="0"/>
                        </a:spcBef>
                        <a:spcAft>
                          <a:spcPts val="0"/>
                        </a:spcAft>
                        <a:buClr>
                          <a:srgbClr val="000000"/>
                        </a:buClr>
                        <a:buSzPts val="1200"/>
                        <a:buFont typeface="Arial"/>
                        <a:buNone/>
                      </a:pPr>
                      <a:r>
                        <a:rPr lang="en-IN" sz="1200" u="none" cap="none" strike="noStrike">
                          <a:latin typeface="Arial"/>
                          <a:ea typeface="Arial"/>
                          <a:cs typeface="Arial"/>
                          <a:sym typeface="Arial"/>
                        </a:rPr>
                        <a:t>86.3</a:t>
                      </a:r>
                      <a:endParaRPr sz="12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8125">
                <a:tc>
                  <a:txBody>
                    <a:bodyPr/>
                    <a:lstStyle/>
                    <a:p>
                      <a:pPr indent="0" lvl="0" marL="1905" marR="0" rtl="0" algn="ctr">
                        <a:lnSpc>
                          <a:spcPct val="100000"/>
                        </a:lnSpc>
                        <a:spcBef>
                          <a:spcPts val="0"/>
                        </a:spcBef>
                        <a:spcAft>
                          <a:spcPts val="0"/>
                        </a:spcAft>
                        <a:buClr>
                          <a:srgbClr val="000000"/>
                        </a:buClr>
                        <a:buSzPts val="1200"/>
                        <a:buFont typeface="Arial"/>
                        <a:buNone/>
                      </a:pPr>
                      <a:r>
                        <a:rPr lang="en-IN" sz="1200" u="none" cap="none" strike="noStrike">
                          <a:latin typeface="Arial"/>
                          <a:ea typeface="Arial"/>
                          <a:cs typeface="Arial"/>
                          <a:sym typeface="Arial"/>
                        </a:rPr>
                        <a:t>79.7</a:t>
                      </a:r>
                      <a:endParaRPr sz="12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905" marR="0" rtl="0" algn="ctr">
                        <a:lnSpc>
                          <a:spcPct val="100000"/>
                        </a:lnSpc>
                        <a:spcBef>
                          <a:spcPts val="0"/>
                        </a:spcBef>
                        <a:spcAft>
                          <a:spcPts val="0"/>
                        </a:spcAft>
                        <a:buClr>
                          <a:srgbClr val="000000"/>
                        </a:buClr>
                        <a:buSzPts val="1200"/>
                        <a:buFont typeface="Arial"/>
                        <a:buNone/>
                      </a:pPr>
                      <a:r>
                        <a:rPr lang="en-IN" sz="1200" u="none" cap="none" strike="noStrike">
                          <a:latin typeface="Arial"/>
                          <a:ea typeface="Arial"/>
                          <a:cs typeface="Arial"/>
                          <a:sym typeface="Arial"/>
                        </a:rPr>
                        <a:t>79.3</a:t>
                      </a:r>
                      <a:endParaRPr sz="12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8125">
                <a:tc>
                  <a:txBody>
                    <a:bodyPr/>
                    <a:lstStyle/>
                    <a:p>
                      <a:pPr indent="0" lvl="0" marL="1905" marR="0" rtl="0" algn="ctr">
                        <a:lnSpc>
                          <a:spcPct val="100000"/>
                        </a:lnSpc>
                        <a:spcBef>
                          <a:spcPts val="0"/>
                        </a:spcBef>
                        <a:spcAft>
                          <a:spcPts val="0"/>
                        </a:spcAft>
                        <a:buClr>
                          <a:srgbClr val="000000"/>
                        </a:buClr>
                        <a:buSzPts val="1200"/>
                        <a:buFont typeface="Arial"/>
                        <a:buNone/>
                      </a:pPr>
                      <a:r>
                        <a:rPr lang="en-IN" sz="1200" u="none" cap="none" strike="noStrike">
                          <a:latin typeface="Arial"/>
                          <a:ea typeface="Arial"/>
                          <a:cs typeface="Arial"/>
                          <a:sym typeface="Arial"/>
                        </a:rPr>
                        <a:t>85.1</a:t>
                      </a:r>
                      <a:endParaRPr sz="12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905" marR="0" rtl="0" algn="ctr">
                        <a:lnSpc>
                          <a:spcPct val="100000"/>
                        </a:lnSpc>
                        <a:spcBef>
                          <a:spcPts val="0"/>
                        </a:spcBef>
                        <a:spcAft>
                          <a:spcPts val="0"/>
                        </a:spcAft>
                        <a:buClr>
                          <a:srgbClr val="000000"/>
                        </a:buClr>
                        <a:buSzPts val="1200"/>
                        <a:buFont typeface="Arial"/>
                        <a:buNone/>
                      </a:pPr>
                      <a:r>
                        <a:rPr lang="en-IN" sz="1200" u="none" cap="none" strike="noStrike">
                          <a:latin typeface="Arial"/>
                          <a:ea typeface="Arial"/>
                          <a:cs typeface="Arial"/>
                          <a:sym typeface="Arial"/>
                        </a:rPr>
                        <a:t>82.6</a:t>
                      </a:r>
                      <a:endParaRPr sz="12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8125">
                <a:tc>
                  <a:txBody>
                    <a:bodyPr/>
                    <a:lstStyle/>
                    <a:p>
                      <a:pPr indent="0" lvl="0" marL="1905" marR="0" rtl="0" algn="ctr">
                        <a:lnSpc>
                          <a:spcPct val="100000"/>
                        </a:lnSpc>
                        <a:spcBef>
                          <a:spcPts val="0"/>
                        </a:spcBef>
                        <a:spcAft>
                          <a:spcPts val="0"/>
                        </a:spcAft>
                        <a:buClr>
                          <a:srgbClr val="000000"/>
                        </a:buClr>
                        <a:buSzPts val="1200"/>
                        <a:buFont typeface="Arial"/>
                        <a:buNone/>
                      </a:pPr>
                      <a:r>
                        <a:rPr lang="en-IN" sz="1200" u="none" cap="none" strike="noStrike">
                          <a:latin typeface="Arial"/>
                          <a:ea typeface="Arial"/>
                          <a:cs typeface="Arial"/>
                          <a:sym typeface="Arial"/>
                        </a:rPr>
                        <a:t>81.7</a:t>
                      </a:r>
                      <a:endParaRPr sz="12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905" marR="0" rtl="0" algn="ctr">
                        <a:lnSpc>
                          <a:spcPct val="100000"/>
                        </a:lnSpc>
                        <a:spcBef>
                          <a:spcPts val="0"/>
                        </a:spcBef>
                        <a:spcAft>
                          <a:spcPts val="0"/>
                        </a:spcAft>
                        <a:buClr>
                          <a:srgbClr val="000000"/>
                        </a:buClr>
                        <a:buSzPts val="1200"/>
                        <a:buFont typeface="Arial"/>
                        <a:buNone/>
                      </a:pPr>
                      <a:r>
                        <a:rPr lang="en-IN" sz="1200" u="none" cap="none" strike="noStrike">
                          <a:latin typeface="Arial"/>
                          <a:ea typeface="Arial"/>
                          <a:cs typeface="Arial"/>
                          <a:sym typeface="Arial"/>
                        </a:rPr>
                        <a:t>89.1</a:t>
                      </a:r>
                      <a:endParaRPr sz="12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8125">
                <a:tc>
                  <a:txBody>
                    <a:bodyPr/>
                    <a:lstStyle/>
                    <a:p>
                      <a:pPr indent="0" lvl="0" marL="1905" marR="0" rtl="0" algn="ctr">
                        <a:lnSpc>
                          <a:spcPct val="100000"/>
                        </a:lnSpc>
                        <a:spcBef>
                          <a:spcPts val="0"/>
                        </a:spcBef>
                        <a:spcAft>
                          <a:spcPts val="0"/>
                        </a:spcAft>
                        <a:buClr>
                          <a:srgbClr val="000000"/>
                        </a:buClr>
                        <a:buSzPts val="1200"/>
                        <a:buFont typeface="Arial"/>
                        <a:buNone/>
                      </a:pPr>
                      <a:r>
                        <a:rPr lang="en-IN" sz="1200" u="none" cap="none" strike="noStrike">
                          <a:latin typeface="Arial"/>
                          <a:ea typeface="Arial"/>
                          <a:cs typeface="Arial"/>
                          <a:sym typeface="Arial"/>
                        </a:rPr>
                        <a:t>83.7</a:t>
                      </a:r>
                      <a:endParaRPr sz="12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905" marR="0" rtl="0" algn="ctr">
                        <a:lnSpc>
                          <a:spcPct val="100000"/>
                        </a:lnSpc>
                        <a:spcBef>
                          <a:spcPts val="0"/>
                        </a:spcBef>
                        <a:spcAft>
                          <a:spcPts val="0"/>
                        </a:spcAft>
                        <a:buClr>
                          <a:srgbClr val="000000"/>
                        </a:buClr>
                        <a:buSzPts val="1200"/>
                        <a:buFont typeface="Arial"/>
                        <a:buNone/>
                      </a:pPr>
                      <a:r>
                        <a:rPr lang="en-IN" sz="1200" u="none" cap="none" strike="noStrike">
                          <a:latin typeface="Arial"/>
                          <a:ea typeface="Arial"/>
                          <a:cs typeface="Arial"/>
                          <a:sym typeface="Arial"/>
                        </a:rPr>
                        <a:t>83.7</a:t>
                      </a:r>
                      <a:endParaRPr sz="12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8125">
                <a:tc>
                  <a:txBody>
                    <a:bodyPr/>
                    <a:lstStyle/>
                    <a:p>
                      <a:pPr indent="0" lvl="0" marL="1905" marR="0" rtl="0" algn="ctr">
                        <a:lnSpc>
                          <a:spcPct val="100000"/>
                        </a:lnSpc>
                        <a:spcBef>
                          <a:spcPts val="0"/>
                        </a:spcBef>
                        <a:spcAft>
                          <a:spcPts val="0"/>
                        </a:spcAft>
                        <a:buClr>
                          <a:srgbClr val="000000"/>
                        </a:buClr>
                        <a:buSzPts val="1200"/>
                        <a:buFont typeface="Arial"/>
                        <a:buNone/>
                      </a:pPr>
                      <a:r>
                        <a:rPr lang="en-IN" sz="1200" u="none" cap="none" strike="noStrike">
                          <a:latin typeface="Arial"/>
                          <a:ea typeface="Arial"/>
                          <a:cs typeface="Arial"/>
                          <a:sym typeface="Arial"/>
                        </a:rPr>
                        <a:t>84.5</a:t>
                      </a:r>
                      <a:endParaRPr sz="1200" u="none" cap="none" strike="noStrike">
                        <a:latin typeface="Arial"/>
                        <a:ea typeface="Arial"/>
                        <a:cs typeface="Arial"/>
                        <a:sym typeface="Arial"/>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905" marR="0" rtl="0" algn="ctr">
                        <a:lnSpc>
                          <a:spcPct val="100000"/>
                        </a:lnSpc>
                        <a:spcBef>
                          <a:spcPts val="0"/>
                        </a:spcBef>
                        <a:spcAft>
                          <a:spcPts val="0"/>
                        </a:spcAft>
                        <a:buClr>
                          <a:srgbClr val="000000"/>
                        </a:buClr>
                        <a:buSzPts val="1200"/>
                        <a:buFont typeface="Arial"/>
                        <a:buNone/>
                      </a:pPr>
                      <a:r>
                        <a:rPr lang="en-IN" sz="1200" u="none" cap="none" strike="noStrike">
                          <a:latin typeface="Arial"/>
                          <a:ea typeface="Arial"/>
                          <a:cs typeface="Arial"/>
                          <a:sym typeface="Arial"/>
                        </a:rPr>
                        <a:t>88.5</a:t>
                      </a:r>
                      <a:endParaRPr sz="1400" u="none" cap="none" strike="noStrike"/>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60" name="Google Shape;160;p3"/>
          <p:cNvSpPr txBox="1"/>
          <p:nvPr/>
        </p:nvSpPr>
        <p:spPr>
          <a:xfrm>
            <a:off x="539750" y="58738"/>
            <a:ext cx="7289800" cy="461665"/>
          </a:xfrm>
          <a:prstGeom prst="rect">
            <a:avLst/>
          </a:prstGeom>
          <a:noFill/>
          <a:ln>
            <a:noFill/>
          </a:ln>
        </p:spPr>
        <p:txBody>
          <a:bodyPr anchorCtr="0" anchor="t" bIns="0" lIns="0" spcFirstLastPara="1" rIns="0" wrap="square" tIns="0">
            <a:spAutoFit/>
          </a:bodyPr>
          <a:lstStyle/>
          <a:p>
            <a:pPr indent="0" lvl="0" marL="12700" marR="0" rtl="0" algn="ctr">
              <a:lnSpc>
                <a:spcPct val="100000"/>
              </a:lnSpc>
              <a:spcBef>
                <a:spcPts val="0"/>
              </a:spcBef>
              <a:spcAft>
                <a:spcPts val="0"/>
              </a:spcAft>
              <a:buClr>
                <a:srgbClr val="FF9300"/>
              </a:buClr>
              <a:buSzPts val="3000"/>
              <a:buFont typeface="Arial"/>
              <a:buNone/>
            </a:pPr>
            <a:r>
              <a:rPr b="1" i="0" lang="en-IN" sz="3000" u="none" cap="none" strike="noStrike">
                <a:solidFill>
                  <a:srgbClr val="FF9300"/>
                </a:solidFill>
                <a:latin typeface="Garamond"/>
                <a:ea typeface="Garamond"/>
                <a:cs typeface="Garamond"/>
                <a:sym typeface="Garamond"/>
              </a:rPr>
              <a:t>Example</a:t>
            </a:r>
            <a:endParaRPr b="0" i="0" sz="1400" u="none" cap="none" strike="noStrike">
              <a:solidFill>
                <a:srgbClr val="000000"/>
              </a:solidFill>
              <a:latin typeface="Arial"/>
              <a:ea typeface="Arial"/>
              <a:cs typeface="Arial"/>
              <a:sym typeface="Arial"/>
            </a:endParaRPr>
          </a:p>
        </p:txBody>
      </p:sp>
      <p:sp>
        <p:nvSpPr>
          <p:cNvPr id="161" name="Google Shape;161;p3"/>
          <p:cNvSpPr txBox="1"/>
          <p:nvPr/>
        </p:nvSpPr>
        <p:spPr>
          <a:xfrm>
            <a:off x="307975" y="1312863"/>
            <a:ext cx="4264025" cy="2231380"/>
          </a:xfrm>
          <a:prstGeom prst="rect">
            <a:avLst/>
          </a:prstGeom>
          <a:noFill/>
          <a:ln>
            <a:noFill/>
          </a:ln>
        </p:spPr>
        <p:txBody>
          <a:bodyPr anchorCtr="0" anchor="t" bIns="0" lIns="0" spcFirstLastPara="1" rIns="0" wrap="square" tIns="0">
            <a:spAutoFit/>
          </a:bodyPr>
          <a:lstStyle/>
          <a:p>
            <a:pPr indent="-127000" lvl="0" marL="285750" marR="0" rtl="0" algn="l">
              <a:lnSpc>
                <a:spcPct val="100000"/>
              </a:lnSpc>
              <a:spcBef>
                <a:spcPts val="0"/>
              </a:spcBef>
              <a:spcAft>
                <a:spcPts val="0"/>
              </a:spcAft>
              <a:buClr>
                <a:srgbClr val="292929"/>
              </a:buClr>
              <a:buSzPts val="2000"/>
              <a:buFont typeface="Noto Sans Symbols"/>
              <a:buChar char="✔"/>
            </a:pPr>
            <a:r>
              <a:rPr b="0" i="0" lang="en-IN" sz="2000" u="none" cap="none" strike="noStrike">
                <a:solidFill>
                  <a:srgbClr val="292929"/>
                </a:solidFill>
                <a:latin typeface="Garamond"/>
                <a:ea typeface="Garamond"/>
                <a:cs typeface="Garamond"/>
                <a:sym typeface="Garamond"/>
              </a:rPr>
              <a:t>It is claimed that a process has been improved in yield by bringing a change in an important factor X.  Yield data are collected from old and new processes.</a:t>
            </a:r>
            <a:endParaRPr b="0" i="0" sz="1400" u="none" cap="none" strike="noStrike">
              <a:solidFill>
                <a:srgbClr val="000000"/>
              </a:solidFill>
              <a:latin typeface="Arial"/>
              <a:ea typeface="Arial"/>
              <a:cs typeface="Arial"/>
              <a:sym typeface="Arial"/>
            </a:endParaRPr>
          </a:p>
          <a:p>
            <a:pPr indent="-95250" lvl="0" marL="285750" marR="0" rtl="0" algn="l">
              <a:lnSpc>
                <a:spcPct val="100000"/>
              </a:lnSpc>
              <a:spcBef>
                <a:spcPts val="638"/>
              </a:spcBef>
              <a:spcAft>
                <a:spcPts val="0"/>
              </a:spcAft>
              <a:buClr>
                <a:srgbClr val="94C600"/>
              </a:buClr>
              <a:buSzPts val="1500"/>
              <a:buFont typeface="Noto Sans Symbols"/>
              <a:buChar char="✔"/>
            </a:pPr>
            <a:r>
              <a:rPr b="0" i="0" lang="en-IN" sz="2000" u="none" cap="none" strike="noStrike">
                <a:solidFill>
                  <a:srgbClr val="292929"/>
                </a:solidFill>
                <a:latin typeface="Garamond"/>
                <a:ea typeface="Garamond"/>
                <a:cs typeface="Garamond"/>
                <a:sym typeface="Garamond"/>
              </a:rPr>
              <a:t>Random samples are drawn from yield data from old process A and improved process B.</a:t>
            </a:r>
            <a:endParaRPr b="0" i="0" sz="1400" u="none" cap="none" strike="noStrike">
              <a:solidFill>
                <a:srgbClr val="000000"/>
              </a:solidFill>
              <a:latin typeface="Arial"/>
              <a:ea typeface="Arial"/>
              <a:cs typeface="Arial"/>
              <a:sym typeface="Arial"/>
            </a:endParaRPr>
          </a:p>
        </p:txBody>
      </p:sp>
      <p:sp>
        <p:nvSpPr>
          <p:cNvPr id="162" name="Google Shape;162;p3"/>
          <p:cNvSpPr txBox="1"/>
          <p:nvPr/>
        </p:nvSpPr>
        <p:spPr>
          <a:xfrm>
            <a:off x="444500" y="4443513"/>
            <a:ext cx="8255000" cy="307777"/>
          </a:xfrm>
          <a:prstGeom prst="rect">
            <a:avLst/>
          </a:prstGeom>
          <a:noFill/>
          <a:ln>
            <a:noFill/>
          </a:ln>
        </p:spPr>
        <p:txBody>
          <a:bodyPr anchorCtr="0" anchor="t" bIns="0" lIns="0" spcFirstLastPara="1" rIns="0" wrap="square" tIns="0">
            <a:spAutoFit/>
          </a:bodyPr>
          <a:lstStyle/>
          <a:p>
            <a:pPr indent="0" lvl="0" marL="12700" marR="0" rtl="0" algn="ctr">
              <a:lnSpc>
                <a:spcPct val="100000"/>
              </a:lnSpc>
              <a:spcBef>
                <a:spcPts val="0"/>
              </a:spcBef>
              <a:spcAft>
                <a:spcPts val="0"/>
              </a:spcAft>
              <a:buClr>
                <a:srgbClr val="000000"/>
              </a:buClr>
              <a:buSzPts val="2000"/>
              <a:buFont typeface="Arial"/>
              <a:buNone/>
            </a:pPr>
            <a:r>
              <a:rPr b="1" i="0" lang="en-IN" sz="2000" u="sng" cap="none" strike="noStrike">
                <a:solidFill>
                  <a:srgbClr val="FF9300"/>
                </a:solidFill>
                <a:latin typeface="Garamond"/>
                <a:ea typeface="Garamond"/>
                <a:cs typeface="Garamond"/>
                <a:sym typeface="Garamond"/>
              </a:rPr>
              <a:t> “Is there real difference between Process A and Process B?” 	</a:t>
            </a:r>
            <a:endParaRPr b="1" i="0" sz="2000" u="none" cap="none" strike="noStrike">
              <a:solidFill>
                <a:srgbClr val="FF9300"/>
              </a:solidFill>
              <a:latin typeface="Garamond"/>
              <a:ea typeface="Garamond"/>
              <a:cs typeface="Garamond"/>
              <a:sym typeface="Garamond"/>
            </a:endParaRPr>
          </a:p>
        </p:txBody>
      </p:sp>
    </p:spTree>
  </p:cSld>
  <p:clrMapOvr>
    <a:masterClrMapping/>
  </p:clrMapOvr>
  <p:transition>
    <p:push dir="r"/>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
          <p:cNvSpPr/>
          <p:nvPr/>
        </p:nvSpPr>
        <p:spPr>
          <a:xfrm>
            <a:off x="457200" y="857250"/>
            <a:ext cx="8229600" cy="0"/>
          </a:xfrm>
          <a:custGeom>
            <a:rect b="b" l="l" r="r" t="t"/>
            <a:pathLst>
              <a:path extrusionOk="0" h="120000" w="8229600">
                <a:moveTo>
                  <a:pt x="0" y="0"/>
                </a:moveTo>
                <a:lnTo>
                  <a:pt x="8229600" y="0"/>
                </a:lnTo>
              </a:path>
            </a:pathLst>
          </a:custGeom>
          <a:noFill/>
          <a:ln cap="flat" cmpd="sng" w="10150">
            <a:solidFill>
              <a:srgbClr val="71685A"/>
            </a:solidFill>
            <a:prstDash val="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p:txBody>
      </p:sp>
      <p:sp>
        <p:nvSpPr>
          <p:cNvPr id="170" name="Google Shape;170;p4"/>
          <p:cNvSpPr/>
          <p:nvPr/>
        </p:nvSpPr>
        <p:spPr>
          <a:xfrm>
            <a:off x="454025" y="4857750"/>
            <a:ext cx="120650" cy="142875"/>
          </a:xfrm>
          <a:custGeom>
            <a:rect b="b" l="l" r="r" t="t"/>
            <a:pathLst>
              <a:path extrusionOk="0" h="191134" w="120650">
                <a:moveTo>
                  <a:pt x="0" y="0"/>
                </a:moveTo>
                <a:lnTo>
                  <a:pt x="0" y="190842"/>
                </a:lnTo>
                <a:lnTo>
                  <a:pt x="120319" y="95427"/>
                </a:lnTo>
                <a:lnTo>
                  <a:pt x="0" y="0"/>
                </a:lnTo>
                <a:close/>
              </a:path>
            </a:pathLst>
          </a:custGeom>
          <a:solidFill>
            <a:srgbClr val="71685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p:txBody>
      </p:sp>
      <p:sp>
        <p:nvSpPr>
          <p:cNvPr id="171" name="Google Shape;171;p4"/>
          <p:cNvSpPr txBox="1"/>
          <p:nvPr>
            <p:ph type="title"/>
          </p:nvPr>
        </p:nvSpPr>
        <p:spPr>
          <a:xfrm>
            <a:off x="179388" y="-165100"/>
            <a:ext cx="8229600" cy="815368"/>
          </a:xfrm>
          <a:prstGeom prst="rect">
            <a:avLst/>
          </a:prstGeom>
          <a:noFill/>
          <a:ln>
            <a:noFill/>
          </a:ln>
        </p:spPr>
        <p:txBody>
          <a:bodyPr anchorCtr="0" anchor="t" bIns="0" lIns="0" spcFirstLastPara="1" rIns="0" wrap="square" tIns="350275">
            <a:spAutoFit/>
          </a:bodyPr>
          <a:lstStyle/>
          <a:p>
            <a:pPr indent="0" lvl="0" marL="12700" marR="0" rtl="0" algn="ctr">
              <a:lnSpc>
                <a:spcPct val="100000"/>
              </a:lnSpc>
              <a:spcBef>
                <a:spcPts val="0"/>
              </a:spcBef>
              <a:spcAft>
                <a:spcPts val="0"/>
              </a:spcAft>
              <a:buClr>
                <a:srgbClr val="000000"/>
              </a:buClr>
              <a:buSzPts val="3000"/>
              <a:buFont typeface="Arial"/>
              <a:buNone/>
            </a:pPr>
            <a:r>
              <a:rPr b="1" i="0" lang="en-IN" sz="3000" u="none" cap="none" strike="noStrike">
                <a:solidFill>
                  <a:srgbClr val="FF9300"/>
                </a:solidFill>
                <a:latin typeface="Garamond"/>
                <a:ea typeface="Garamond"/>
                <a:cs typeface="Garamond"/>
                <a:sym typeface="Garamond"/>
              </a:rPr>
              <a:t>Example: Hypothesis Testing</a:t>
            </a:r>
            <a:endParaRPr b="0" i="0" sz="1400" u="none" cap="none" strike="noStrike">
              <a:solidFill>
                <a:srgbClr val="000000"/>
              </a:solidFill>
              <a:latin typeface="Arial"/>
              <a:ea typeface="Arial"/>
              <a:cs typeface="Arial"/>
              <a:sym typeface="Arial"/>
            </a:endParaRPr>
          </a:p>
        </p:txBody>
      </p:sp>
      <p:sp>
        <p:nvSpPr>
          <p:cNvPr id="172" name="Google Shape;172;p4"/>
          <p:cNvSpPr txBox="1"/>
          <p:nvPr/>
        </p:nvSpPr>
        <p:spPr>
          <a:xfrm>
            <a:off x="384175" y="908050"/>
            <a:ext cx="8148265" cy="1331134"/>
          </a:xfrm>
          <a:prstGeom prst="rect">
            <a:avLst/>
          </a:prstGeom>
          <a:noFill/>
          <a:ln>
            <a:noFill/>
          </a:ln>
        </p:spPr>
        <p:txBody>
          <a:bodyPr anchorCtr="0" anchor="t" bIns="0" lIns="0" spcFirstLastPara="1" rIns="0" wrap="square" tIns="0">
            <a:spAutoFit/>
          </a:bodyPr>
          <a:lstStyle/>
          <a:p>
            <a:pPr indent="-274320" lvl="0" marL="287020" marR="0" rtl="0" algn="l">
              <a:lnSpc>
                <a:spcPct val="100000"/>
              </a:lnSpc>
              <a:spcBef>
                <a:spcPts val="0"/>
              </a:spcBef>
              <a:spcAft>
                <a:spcPts val="0"/>
              </a:spcAft>
              <a:buClr>
                <a:srgbClr val="94C600"/>
              </a:buClr>
              <a:buSzPts val="1350"/>
              <a:buFont typeface="Noto Sans Symbols"/>
              <a:buChar char="⮚"/>
            </a:pPr>
            <a:r>
              <a:rPr b="1" i="0" lang="en-IN" sz="1850" u="none" cap="none" strike="noStrike">
                <a:solidFill>
                  <a:schemeClr val="dk1"/>
                </a:solidFill>
                <a:latin typeface="Garamond"/>
                <a:ea typeface="Garamond"/>
                <a:cs typeface="Garamond"/>
                <a:sym typeface="Garamond"/>
              </a:rPr>
              <a:t>Real Question:</a:t>
            </a:r>
            <a:endParaRPr b="1" i="0" sz="1850" u="none" cap="none" strike="noStrike">
              <a:solidFill>
                <a:schemeClr val="dk1"/>
              </a:solidFill>
              <a:latin typeface="Garamond"/>
              <a:ea typeface="Garamond"/>
              <a:cs typeface="Garamond"/>
              <a:sym typeface="Garamond"/>
            </a:endParaRPr>
          </a:p>
          <a:p>
            <a:pPr indent="0" lvl="0" marL="12700" marR="0" rtl="0" algn="ctr">
              <a:lnSpc>
                <a:spcPct val="100000"/>
              </a:lnSpc>
              <a:spcBef>
                <a:spcPts val="500"/>
              </a:spcBef>
              <a:spcAft>
                <a:spcPts val="0"/>
              </a:spcAft>
              <a:buClr>
                <a:srgbClr val="000000"/>
              </a:buClr>
              <a:buSzPts val="1850"/>
              <a:buFont typeface="Arial"/>
              <a:buNone/>
            </a:pPr>
            <a:r>
              <a:rPr b="1" i="0" lang="en-IN" sz="1850" u="none" cap="none" strike="noStrike">
                <a:solidFill>
                  <a:schemeClr val="dk1"/>
                </a:solidFill>
                <a:latin typeface="Garamond"/>
                <a:ea typeface="Garamond"/>
                <a:cs typeface="Garamond"/>
                <a:sym typeface="Garamond"/>
              </a:rPr>
              <a:t>        Can we say that the yield of improved Process B is greater than old Process A?</a:t>
            </a:r>
            <a:endParaRPr b="1" i="0" sz="1850" u="none" cap="none" strike="noStrike">
              <a:solidFill>
                <a:schemeClr val="dk1"/>
              </a:solidFill>
              <a:latin typeface="Garamond"/>
              <a:ea typeface="Garamond"/>
              <a:cs typeface="Garamond"/>
              <a:sym typeface="Garamond"/>
            </a:endParaRPr>
          </a:p>
          <a:p>
            <a:pPr indent="0" lvl="0" marL="12700" marR="0" rtl="0" algn="ctr">
              <a:lnSpc>
                <a:spcPct val="100000"/>
              </a:lnSpc>
              <a:spcBef>
                <a:spcPts val="500"/>
              </a:spcBef>
              <a:spcAft>
                <a:spcPts val="0"/>
              </a:spcAft>
              <a:buClr>
                <a:srgbClr val="000000"/>
              </a:buClr>
              <a:buSzPts val="1850"/>
              <a:buFont typeface="Arial"/>
              <a:buNone/>
            </a:pPr>
            <a:r>
              <a:t/>
            </a:r>
            <a:endParaRPr b="1" i="0" sz="1850" u="none" cap="none" strike="noStrike">
              <a:solidFill>
                <a:schemeClr val="dk1"/>
              </a:solidFill>
              <a:latin typeface="Garamond"/>
              <a:ea typeface="Garamond"/>
              <a:cs typeface="Garamond"/>
              <a:sym typeface="Garamond"/>
            </a:endParaRPr>
          </a:p>
          <a:p>
            <a:pPr indent="-274320" lvl="1" marL="287020" marR="0" rtl="0" algn="l">
              <a:lnSpc>
                <a:spcPct val="100000"/>
              </a:lnSpc>
              <a:spcBef>
                <a:spcPts val="500"/>
              </a:spcBef>
              <a:spcAft>
                <a:spcPts val="0"/>
              </a:spcAft>
              <a:buClr>
                <a:srgbClr val="94C600"/>
              </a:buClr>
              <a:buSzPts val="1350"/>
              <a:buFont typeface="Noto Sans Symbols"/>
              <a:buChar char="⮚"/>
            </a:pPr>
            <a:r>
              <a:rPr b="1" i="0" lang="en-IN" sz="1850" u="none" cap="none" strike="noStrike">
                <a:solidFill>
                  <a:schemeClr val="dk1"/>
                </a:solidFill>
                <a:latin typeface="Garamond"/>
                <a:ea typeface="Garamond"/>
                <a:cs typeface="Garamond"/>
                <a:sym typeface="Garamond"/>
              </a:rPr>
              <a:t>Descriptive Statistics</a:t>
            </a:r>
            <a:endParaRPr b="0" i="0" sz="1400" u="none" cap="none" strike="noStrike">
              <a:solidFill>
                <a:srgbClr val="000000"/>
              </a:solidFill>
              <a:latin typeface="Arial"/>
              <a:ea typeface="Arial"/>
              <a:cs typeface="Arial"/>
              <a:sym typeface="Arial"/>
            </a:endParaRPr>
          </a:p>
        </p:txBody>
      </p:sp>
      <p:sp>
        <p:nvSpPr>
          <p:cNvPr id="173" name="Google Shape;173;p4"/>
          <p:cNvSpPr txBox="1"/>
          <p:nvPr/>
        </p:nvSpPr>
        <p:spPr>
          <a:xfrm>
            <a:off x="468313" y="3508375"/>
            <a:ext cx="8218487" cy="860620"/>
          </a:xfrm>
          <a:prstGeom prst="rect">
            <a:avLst/>
          </a:prstGeom>
          <a:noFill/>
          <a:ln>
            <a:noFill/>
          </a:ln>
        </p:spPr>
        <p:txBody>
          <a:bodyPr anchorCtr="0" anchor="t" bIns="0" lIns="0" spcFirstLastPara="1" rIns="0" wrap="square" tIns="0">
            <a:spAutoFit/>
          </a:bodyPr>
          <a:lstStyle/>
          <a:p>
            <a:pPr indent="-273050" lvl="1" marL="285750" marR="0" rtl="0" algn="l">
              <a:lnSpc>
                <a:spcPct val="109400"/>
              </a:lnSpc>
              <a:spcBef>
                <a:spcPts val="0"/>
              </a:spcBef>
              <a:spcAft>
                <a:spcPts val="0"/>
              </a:spcAft>
              <a:buClr>
                <a:srgbClr val="94C600"/>
              </a:buClr>
              <a:buSzPts val="1460"/>
              <a:buFont typeface="Noto Sans Symbols"/>
              <a:buChar char="⮚"/>
            </a:pPr>
            <a:r>
              <a:rPr b="1" i="0" lang="en-IN" sz="2000" u="none" cap="none" strike="noStrike">
                <a:solidFill>
                  <a:schemeClr val="dk1"/>
                </a:solidFill>
                <a:latin typeface="Garamond"/>
                <a:ea typeface="Garamond"/>
                <a:cs typeface="Garamond"/>
                <a:sym typeface="Garamond"/>
              </a:rPr>
              <a:t>Statistical Question:</a:t>
            </a:r>
            <a:endParaRPr b="0" i="0" sz="1400" u="none" cap="none" strike="noStrike">
              <a:solidFill>
                <a:srgbClr val="000000"/>
              </a:solidFill>
              <a:latin typeface="Arial"/>
              <a:ea typeface="Arial"/>
              <a:cs typeface="Arial"/>
              <a:sym typeface="Arial"/>
            </a:endParaRPr>
          </a:p>
          <a:p>
            <a:pPr indent="-273050" lvl="1" marL="285750" marR="0" rtl="0" algn="ctr">
              <a:lnSpc>
                <a:spcPct val="108150"/>
              </a:lnSpc>
              <a:spcBef>
                <a:spcPts val="88"/>
              </a:spcBef>
              <a:spcAft>
                <a:spcPts val="0"/>
              </a:spcAft>
              <a:buClr>
                <a:schemeClr val="dk1"/>
              </a:buClr>
              <a:buSzPts val="2000"/>
              <a:buFont typeface="Noto Sans Symbols"/>
              <a:buNone/>
            </a:pPr>
            <a:r>
              <a:rPr b="0" i="0" lang="en-IN" sz="2000" u="none" cap="none" strike="noStrike">
                <a:solidFill>
                  <a:schemeClr val="dk1"/>
                </a:solidFill>
                <a:latin typeface="Garamond"/>
                <a:ea typeface="Garamond"/>
                <a:cs typeface="Garamond"/>
                <a:sym typeface="Garamond"/>
              </a:rPr>
              <a:t>Is there a statistically significant difference between mean of Process B (85.54) and mean of Process A (84.24)? Or, is this difference in mean just due to chance?</a:t>
            </a:r>
            <a:endParaRPr b="0" i="0" sz="1400" u="none" cap="none" strike="noStrike">
              <a:solidFill>
                <a:srgbClr val="000000"/>
              </a:solidFill>
              <a:latin typeface="Arial"/>
              <a:ea typeface="Arial"/>
              <a:cs typeface="Arial"/>
              <a:sym typeface="Arial"/>
            </a:endParaRPr>
          </a:p>
        </p:txBody>
      </p:sp>
      <p:graphicFrame>
        <p:nvGraphicFramePr>
          <p:cNvPr id="174" name="Google Shape;174;p4"/>
          <p:cNvGraphicFramePr/>
          <p:nvPr/>
        </p:nvGraphicFramePr>
        <p:xfrm>
          <a:off x="2195513" y="2571750"/>
          <a:ext cx="3000000" cy="3000000"/>
        </p:xfrm>
        <a:graphic>
          <a:graphicData uri="http://schemas.openxmlformats.org/drawingml/2006/table">
            <a:tbl>
              <a:tblPr bandRow="1" firstRow="1">
                <a:noFill/>
                <a:tableStyleId>{8B37CFA9-8190-46A4-A7E7-9B88C780D8CD}</a:tableStyleId>
              </a:tblPr>
              <a:tblGrid>
                <a:gridCol w="1036325"/>
                <a:gridCol w="1036325"/>
                <a:gridCol w="1036325"/>
                <a:gridCol w="1036325"/>
                <a:gridCol w="1036325"/>
              </a:tblGrid>
              <a:tr h="278350">
                <a:tc>
                  <a:txBody>
                    <a:bodyPr/>
                    <a:lstStyle/>
                    <a:p>
                      <a:pPr indent="0" lvl="0" marL="84455" marR="0" rtl="0" algn="l">
                        <a:lnSpc>
                          <a:spcPct val="100000"/>
                        </a:lnSpc>
                        <a:spcBef>
                          <a:spcPts val="0"/>
                        </a:spcBef>
                        <a:spcAft>
                          <a:spcPts val="0"/>
                        </a:spcAft>
                        <a:buClr>
                          <a:srgbClr val="000000"/>
                        </a:buClr>
                        <a:buSzPts val="1400"/>
                        <a:buFont typeface="Arial"/>
                        <a:buNone/>
                      </a:pPr>
                      <a:r>
                        <a:rPr lang="en-IN" sz="1400" u="none" cap="none" strike="noStrike">
                          <a:latin typeface="Times New Roman"/>
                          <a:ea typeface="Times New Roman"/>
                          <a:cs typeface="Times New Roman"/>
                          <a:sym typeface="Times New Roman"/>
                        </a:rPr>
                        <a:t>Variable</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84455" marR="0" rtl="0" algn="l">
                        <a:lnSpc>
                          <a:spcPct val="100000"/>
                        </a:lnSpc>
                        <a:spcBef>
                          <a:spcPts val="0"/>
                        </a:spcBef>
                        <a:spcAft>
                          <a:spcPts val="0"/>
                        </a:spcAft>
                        <a:buClr>
                          <a:srgbClr val="000000"/>
                        </a:buClr>
                        <a:buSzPts val="1400"/>
                        <a:buFont typeface="Arial"/>
                        <a:buNone/>
                      </a:pPr>
                      <a:r>
                        <a:rPr lang="en-IN" sz="1400" u="none" cap="none" strike="noStrike">
                          <a:latin typeface="Times New Roman"/>
                          <a:ea typeface="Times New Roman"/>
                          <a:cs typeface="Times New Roman"/>
                          <a:sym typeface="Times New Roman"/>
                        </a:rPr>
                        <a:t>Process</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84455" marR="0" rtl="0" algn="l">
                        <a:lnSpc>
                          <a:spcPct val="100000"/>
                        </a:lnSpc>
                        <a:spcBef>
                          <a:spcPts val="0"/>
                        </a:spcBef>
                        <a:spcAft>
                          <a:spcPts val="0"/>
                        </a:spcAft>
                        <a:buClr>
                          <a:srgbClr val="000000"/>
                        </a:buClr>
                        <a:buSzPts val="1400"/>
                        <a:buFont typeface="Arial"/>
                        <a:buNone/>
                      </a:pPr>
                      <a:r>
                        <a:rPr lang="en-IN" sz="1400" u="none" cap="none" strike="noStrike">
                          <a:latin typeface="Times New Roman"/>
                          <a:ea typeface="Times New Roman"/>
                          <a:cs typeface="Times New Roman"/>
                          <a:sym typeface="Times New Roman"/>
                        </a:rPr>
                        <a:t>N</a:t>
                      </a:r>
                      <a:endParaRPr sz="1400" u="none" cap="none" strike="noStrike"/>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84455" marR="0" rtl="0" algn="l">
                        <a:lnSpc>
                          <a:spcPct val="100000"/>
                        </a:lnSpc>
                        <a:spcBef>
                          <a:spcPts val="0"/>
                        </a:spcBef>
                        <a:spcAft>
                          <a:spcPts val="0"/>
                        </a:spcAft>
                        <a:buClr>
                          <a:srgbClr val="000000"/>
                        </a:buClr>
                        <a:buSzPts val="1400"/>
                        <a:buFont typeface="Arial"/>
                        <a:buNone/>
                      </a:pPr>
                      <a:r>
                        <a:rPr lang="en-IN" sz="1400" u="none" cap="none" strike="noStrike">
                          <a:latin typeface="Times New Roman"/>
                          <a:ea typeface="Times New Roman"/>
                          <a:cs typeface="Times New Roman"/>
                          <a:sym typeface="Times New Roman"/>
                        </a:rPr>
                        <a:t>Mean</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84455" marR="0" rtl="0" algn="l">
                        <a:lnSpc>
                          <a:spcPct val="100000"/>
                        </a:lnSpc>
                        <a:spcBef>
                          <a:spcPts val="0"/>
                        </a:spcBef>
                        <a:spcAft>
                          <a:spcPts val="0"/>
                        </a:spcAft>
                        <a:buClr>
                          <a:srgbClr val="000000"/>
                        </a:buClr>
                        <a:buSzPts val="1400"/>
                        <a:buFont typeface="Arial"/>
                        <a:buNone/>
                      </a:pPr>
                      <a:r>
                        <a:rPr lang="en-IN" sz="1400" u="none" cap="none" strike="noStrike">
                          <a:latin typeface="Times New Roman"/>
                          <a:ea typeface="Times New Roman"/>
                          <a:cs typeface="Times New Roman"/>
                          <a:sym typeface="Times New Roman"/>
                        </a:rPr>
                        <a:t>Std. Dev.</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8350">
                <a:tc>
                  <a:txBody>
                    <a:bodyPr/>
                    <a:lstStyle/>
                    <a:p>
                      <a:pPr indent="0" lvl="0" marL="84455" marR="0" rtl="0" algn="l">
                        <a:lnSpc>
                          <a:spcPct val="100000"/>
                        </a:lnSpc>
                        <a:spcBef>
                          <a:spcPts val="0"/>
                        </a:spcBef>
                        <a:spcAft>
                          <a:spcPts val="0"/>
                        </a:spcAft>
                        <a:buClr>
                          <a:srgbClr val="000000"/>
                        </a:buClr>
                        <a:buSzPts val="1400"/>
                        <a:buFont typeface="Arial"/>
                        <a:buNone/>
                      </a:pPr>
                      <a:r>
                        <a:rPr lang="en-IN" sz="1400" u="none" cap="none" strike="noStrike">
                          <a:latin typeface="Times New Roman"/>
                          <a:ea typeface="Times New Roman"/>
                          <a:cs typeface="Times New Roman"/>
                          <a:sym typeface="Times New Roman"/>
                        </a:rPr>
                        <a:t>Yield</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84455" marR="0" rtl="0" algn="l">
                        <a:lnSpc>
                          <a:spcPct val="100000"/>
                        </a:lnSpc>
                        <a:spcBef>
                          <a:spcPts val="0"/>
                        </a:spcBef>
                        <a:spcAft>
                          <a:spcPts val="0"/>
                        </a:spcAft>
                        <a:buClr>
                          <a:srgbClr val="000000"/>
                        </a:buClr>
                        <a:buSzPts val="1400"/>
                        <a:buFont typeface="Arial"/>
                        <a:buNone/>
                      </a:pPr>
                      <a:r>
                        <a:rPr lang="en-IN" sz="1400" u="none" cap="none" strike="noStrike">
                          <a:latin typeface="Times New Roman"/>
                          <a:ea typeface="Times New Roman"/>
                          <a:cs typeface="Times New Roman"/>
                          <a:sym typeface="Times New Roman"/>
                        </a:rPr>
                        <a:t>A</a:t>
                      </a:r>
                      <a:endParaRPr sz="1400" u="none" cap="none" strike="noStrike"/>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84455" marR="0" rtl="0" algn="l">
                        <a:lnSpc>
                          <a:spcPct val="100000"/>
                        </a:lnSpc>
                        <a:spcBef>
                          <a:spcPts val="0"/>
                        </a:spcBef>
                        <a:spcAft>
                          <a:spcPts val="0"/>
                        </a:spcAft>
                        <a:buClr>
                          <a:srgbClr val="000000"/>
                        </a:buClr>
                        <a:buSzPts val="1400"/>
                        <a:buFont typeface="Arial"/>
                        <a:buNone/>
                      </a:pPr>
                      <a:r>
                        <a:rPr lang="en-IN" sz="1400" u="none" cap="none" strike="noStrike">
                          <a:latin typeface="Times New Roman"/>
                          <a:ea typeface="Times New Roman"/>
                          <a:cs typeface="Times New Roman"/>
                          <a:sym typeface="Times New Roman"/>
                        </a:rPr>
                        <a:t>10</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84455" marR="0" rtl="0" algn="l">
                        <a:lnSpc>
                          <a:spcPct val="100000"/>
                        </a:lnSpc>
                        <a:spcBef>
                          <a:spcPts val="0"/>
                        </a:spcBef>
                        <a:spcAft>
                          <a:spcPts val="0"/>
                        </a:spcAft>
                        <a:buClr>
                          <a:srgbClr val="000000"/>
                        </a:buClr>
                        <a:buSzPts val="1400"/>
                        <a:buFont typeface="Arial"/>
                        <a:buNone/>
                      </a:pPr>
                      <a:r>
                        <a:rPr lang="en-IN" sz="1400" u="none" cap="none" strike="noStrike">
                          <a:latin typeface="Times New Roman"/>
                          <a:ea typeface="Times New Roman"/>
                          <a:cs typeface="Times New Roman"/>
                          <a:sym typeface="Times New Roman"/>
                        </a:rPr>
                        <a:t>84.24</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84455" marR="0" rtl="0" algn="l">
                        <a:lnSpc>
                          <a:spcPct val="100000"/>
                        </a:lnSpc>
                        <a:spcBef>
                          <a:spcPts val="0"/>
                        </a:spcBef>
                        <a:spcAft>
                          <a:spcPts val="0"/>
                        </a:spcAft>
                        <a:buClr>
                          <a:srgbClr val="000000"/>
                        </a:buClr>
                        <a:buSzPts val="1400"/>
                        <a:buFont typeface="Arial"/>
                        <a:buNone/>
                      </a:pPr>
                      <a:r>
                        <a:rPr lang="en-IN" sz="1400" u="none" cap="none" strike="noStrike">
                          <a:latin typeface="Times New Roman"/>
                          <a:ea typeface="Times New Roman"/>
                          <a:cs typeface="Times New Roman"/>
                          <a:sym typeface="Times New Roman"/>
                        </a:rPr>
                        <a:t>2.90</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83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84455" marR="0" rtl="0" algn="l">
                        <a:lnSpc>
                          <a:spcPct val="100000"/>
                        </a:lnSpc>
                        <a:spcBef>
                          <a:spcPts val="0"/>
                        </a:spcBef>
                        <a:spcAft>
                          <a:spcPts val="0"/>
                        </a:spcAft>
                        <a:buClr>
                          <a:srgbClr val="000000"/>
                        </a:buClr>
                        <a:buSzPts val="1400"/>
                        <a:buFont typeface="Arial"/>
                        <a:buNone/>
                      </a:pPr>
                      <a:r>
                        <a:rPr lang="en-IN" sz="1400" u="none" cap="none" strike="noStrike">
                          <a:latin typeface="Times New Roman"/>
                          <a:ea typeface="Times New Roman"/>
                          <a:cs typeface="Times New Roman"/>
                          <a:sym typeface="Times New Roman"/>
                        </a:rPr>
                        <a:t>B</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84455" marR="0" rtl="0" algn="l">
                        <a:lnSpc>
                          <a:spcPct val="100000"/>
                        </a:lnSpc>
                        <a:spcBef>
                          <a:spcPts val="0"/>
                        </a:spcBef>
                        <a:spcAft>
                          <a:spcPts val="0"/>
                        </a:spcAft>
                        <a:buClr>
                          <a:srgbClr val="000000"/>
                        </a:buClr>
                        <a:buSzPts val="1400"/>
                        <a:buFont typeface="Arial"/>
                        <a:buNone/>
                      </a:pPr>
                      <a:r>
                        <a:rPr lang="en-IN" sz="1400" u="none" cap="none" strike="noStrike">
                          <a:latin typeface="Times New Roman"/>
                          <a:ea typeface="Times New Roman"/>
                          <a:cs typeface="Times New Roman"/>
                          <a:sym typeface="Times New Roman"/>
                        </a:rPr>
                        <a:t>10</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84455" marR="0" rtl="0" algn="l">
                        <a:lnSpc>
                          <a:spcPct val="100000"/>
                        </a:lnSpc>
                        <a:spcBef>
                          <a:spcPts val="0"/>
                        </a:spcBef>
                        <a:spcAft>
                          <a:spcPts val="0"/>
                        </a:spcAft>
                        <a:buClr>
                          <a:srgbClr val="000000"/>
                        </a:buClr>
                        <a:buSzPts val="1400"/>
                        <a:buFont typeface="Arial"/>
                        <a:buNone/>
                      </a:pPr>
                      <a:r>
                        <a:rPr lang="en-IN" sz="1400" u="none" cap="none" strike="noStrike">
                          <a:latin typeface="Times New Roman"/>
                          <a:ea typeface="Times New Roman"/>
                          <a:cs typeface="Times New Roman"/>
                          <a:sym typeface="Times New Roman"/>
                        </a:rPr>
                        <a:t>85.54</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84455" marR="0" rtl="0" algn="l">
                        <a:lnSpc>
                          <a:spcPct val="100000"/>
                        </a:lnSpc>
                        <a:spcBef>
                          <a:spcPts val="0"/>
                        </a:spcBef>
                        <a:spcAft>
                          <a:spcPts val="0"/>
                        </a:spcAft>
                        <a:buClr>
                          <a:srgbClr val="000000"/>
                        </a:buClr>
                        <a:buSzPts val="1400"/>
                        <a:buFont typeface="Arial"/>
                        <a:buNone/>
                      </a:pPr>
                      <a:r>
                        <a:rPr lang="en-IN" sz="1400" u="none" cap="none" strike="noStrike">
                          <a:latin typeface="Times New Roman"/>
                          <a:ea typeface="Times New Roman"/>
                          <a:cs typeface="Times New Roman"/>
                          <a:sym typeface="Times New Roman"/>
                        </a:rPr>
                        <a:t>3.65</a:t>
                      </a:r>
                      <a:endParaRPr sz="1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5"/>
          <p:cNvSpPr/>
          <p:nvPr/>
        </p:nvSpPr>
        <p:spPr>
          <a:xfrm>
            <a:off x="454025" y="4857750"/>
            <a:ext cx="120650" cy="142875"/>
          </a:xfrm>
          <a:custGeom>
            <a:rect b="b" l="l" r="r" t="t"/>
            <a:pathLst>
              <a:path extrusionOk="0" h="191134" w="120650">
                <a:moveTo>
                  <a:pt x="0" y="0"/>
                </a:moveTo>
                <a:lnTo>
                  <a:pt x="0" y="190842"/>
                </a:lnTo>
                <a:lnTo>
                  <a:pt x="120319" y="95427"/>
                </a:lnTo>
                <a:lnTo>
                  <a:pt x="0" y="0"/>
                </a:lnTo>
                <a:close/>
              </a:path>
            </a:pathLst>
          </a:custGeom>
          <a:solidFill>
            <a:srgbClr val="71685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p:txBody>
      </p:sp>
      <p:sp>
        <p:nvSpPr>
          <p:cNvPr id="182" name="Google Shape;182;p5"/>
          <p:cNvSpPr txBox="1"/>
          <p:nvPr>
            <p:ph type="title"/>
          </p:nvPr>
        </p:nvSpPr>
        <p:spPr>
          <a:xfrm>
            <a:off x="323850" y="-60325"/>
            <a:ext cx="8229600" cy="857250"/>
          </a:xfrm>
          <a:prstGeom prst="rect">
            <a:avLst/>
          </a:prstGeom>
          <a:noFill/>
          <a:ln>
            <a:noFill/>
          </a:ln>
        </p:spPr>
        <p:txBody>
          <a:bodyPr anchorCtr="0" anchor="t" bIns="45700" lIns="91425" spcFirstLastPara="1" rIns="91425" wrap="square" tIns="259075">
            <a:noAutofit/>
          </a:bodyPr>
          <a:lstStyle/>
          <a:p>
            <a:pPr indent="0" lvl="0" marL="12700" marR="0" rtl="0" algn="ctr">
              <a:lnSpc>
                <a:spcPct val="100000"/>
              </a:lnSpc>
              <a:spcBef>
                <a:spcPts val="0"/>
              </a:spcBef>
              <a:spcAft>
                <a:spcPts val="0"/>
              </a:spcAft>
              <a:buClr>
                <a:srgbClr val="000000"/>
              </a:buClr>
              <a:buSzPts val="3000"/>
              <a:buFont typeface="Arial"/>
              <a:buNone/>
            </a:pPr>
            <a:r>
              <a:rPr b="1" i="0" lang="en-IN" sz="3000" u="none" cap="none" strike="noStrike">
                <a:solidFill>
                  <a:srgbClr val="FF9300"/>
                </a:solidFill>
                <a:latin typeface="Garamond"/>
                <a:ea typeface="Garamond"/>
                <a:cs typeface="Garamond"/>
                <a:sym typeface="Garamond"/>
              </a:rPr>
              <a:t>Hypothesis Testing</a:t>
            </a:r>
            <a:endParaRPr b="0" i="0" sz="1400" u="none" cap="none" strike="noStrike">
              <a:solidFill>
                <a:srgbClr val="000000"/>
              </a:solidFill>
              <a:latin typeface="Arial"/>
              <a:ea typeface="Arial"/>
              <a:cs typeface="Arial"/>
              <a:sym typeface="Arial"/>
            </a:endParaRPr>
          </a:p>
        </p:txBody>
      </p:sp>
      <p:grpSp>
        <p:nvGrpSpPr>
          <p:cNvPr id="183" name="Google Shape;183;p5"/>
          <p:cNvGrpSpPr/>
          <p:nvPr/>
        </p:nvGrpSpPr>
        <p:grpSpPr>
          <a:xfrm>
            <a:off x="383491" y="1018036"/>
            <a:ext cx="8380014" cy="3417840"/>
            <a:chOff x="40" y="21824"/>
            <a:chExt cx="8380014" cy="3417840"/>
          </a:xfrm>
        </p:grpSpPr>
        <p:sp>
          <p:nvSpPr>
            <p:cNvPr id="184" name="Google Shape;184;p5"/>
            <p:cNvSpPr/>
            <p:nvPr/>
          </p:nvSpPr>
          <p:spPr>
            <a:xfrm>
              <a:off x="40" y="21824"/>
              <a:ext cx="3915894" cy="13536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5"/>
            <p:cNvSpPr txBox="1"/>
            <p:nvPr/>
          </p:nvSpPr>
          <p:spPr>
            <a:xfrm>
              <a:off x="40" y="21824"/>
              <a:ext cx="3915894" cy="1353600"/>
            </a:xfrm>
            <a:prstGeom prst="rect">
              <a:avLst/>
            </a:prstGeom>
            <a:noFill/>
            <a:ln>
              <a:noFill/>
            </a:ln>
          </p:spPr>
          <p:txBody>
            <a:bodyPr anchorCtr="0" anchor="ctr" bIns="69075" lIns="120900" spcFirstLastPara="1" rIns="120900" wrap="square" tIns="69075">
              <a:noAutofit/>
            </a:bodyPr>
            <a:lstStyle/>
            <a:p>
              <a:pPr indent="0" lvl="0" marL="0" marR="0" rtl="0" algn="ctr">
                <a:lnSpc>
                  <a:spcPct val="90000"/>
                </a:lnSpc>
                <a:spcBef>
                  <a:spcPts val="0"/>
                </a:spcBef>
                <a:spcAft>
                  <a:spcPts val="0"/>
                </a:spcAft>
                <a:buClr>
                  <a:schemeClr val="lt1"/>
                </a:buClr>
                <a:buSzPts val="1700"/>
                <a:buFont typeface="Garamond"/>
                <a:buNone/>
              </a:pPr>
              <a:r>
                <a:rPr b="1" i="0" lang="en-IN" sz="1700" u="none" cap="none" strike="noStrike">
                  <a:solidFill>
                    <a:schemeClr val="lt1"/>
                  </a:solidFill>
                  <a:latin typeface="Garamond"/>
                  <a:ea typeface="Garamond"/>
                  <a:cs typeface="Garamond"/>
                  <a:sym typeface="Garamond"/>
                </a:rPr>
                <a:t>Develop the hypothesis for population and make statistical decision by determining the acceptance of hypothesis using sample data.</a:t>
              </a:r>
              <a:endParaRPr b="0" i="0" sz="1400" u="none" cap="none" strike="noStrike">
                <a:solidFill>
                  <a:srgbClr val="000000"/>
                </a:solidFill>
                <a:latin typeface="Arial"/>
                <a:ea typeface="Arial"/>
                <a:cs typeface="Arial"/>
                <a:sym typeface="Arial"/>
              </a:endParaRPr>
            </a:p>
          </p:txBody>
        </p:sp>
        <p:sp>
          <p:nvSpPr>
            <p:cNvPr id="186" name="Google Shape;186;p5"/>
            <p:cNvSpPr/>
            <p:nvPr/>
          </p:nvSpPr>
          <p:spPr>
            <a:xfrm>
              <a:off x="40" y="1375424"/>
              <a:ext cx="3915894" cy="2064240"/>
            </a:xfrm>
            <a:prstGeom prst="rect">
              <a:avLst/>
            </a:prstGeom>
            <a:solidFill>
              <a:srgbClr val="FFC000"/>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
            <p:cNvSpPr txBox="1"/>
            <p:nvPr/>
          </p:nvSpPr>
          <p:spPr>
            <a:xfrm>
              <a:off x="40" y="1375424"/>
              <a:ext cx="3915894" cy="2064240"/>
            </a:xfrm>
            <a:prstGeom prst="rect">
              <a:avLst/>
            </a:prstGeom>
            <a:noFill/>
            <a:ln>
              <a:noFill/>
            </a:ln>
          </p:spPr>
          <p:txBody>
            <a:bodyPr anchorCtr="0" anchor="t" bIns="136000" lIns="90675" spcFirstLastPara="1" rIns="120900" wrap="square" tIns="90675">
              <a:noAutofit/>
            </a:bodyPr>
            <a:lstStyle/>
            <a:p>
              <a:pPr indent="-171450" lvl="1" marL="171450" marR="0" rtl="0" algn="l">
                <a:lnSpc>
                  <a:spcPct val="90000"/>
                </a:lnSpc>
                <a:spcBef>
                  <a:spcPts val="0"/>
                </a:spcBef>
                <a:spcAft>
                  <a:spcPts val="0"/>
                </a:spcAft>
                <a:buClr>
                  <a:schemeClr val="dk1"/>
                </a:buClr>
                <a:buSzPts val="1700"/>
                <a:buFont typeface="Garamond"/>
                <a:buChar char="•"/>
              </a:pPr>
              <a:r>
                <a:rPr b="1" i="0" lang="en-IN" sz="1700" u="none" cap="none" strike="noStrike">
                  <a:solidFill>
                    <a:schemeClr val="dk1"/>
                  </a:solidFill>
                  <a:latin typeface="Garamond"/>
                  <a:ea typeface="Garamond"/>
                  <a:cs typeface="Garamond"/>
                  <a:sym typeface="Garamond"/>
                </a:rPr>
                <a:t>Null Hypothesis (H0): Argument made so far, or hypothesis saying that there is no change or difference</a:t>
              </a:r>
              <a:endParaRPr b="0" i="0" sz="1400" u="none" cap="none" strike="noStrike">
                <a:solidFill>
                  <a:srgbClr val="000000"/>
                </a:solidFill>
                <a:latin typeface="Arial"/>
                <a:ea typeface="Arial"/>
                <a:cs typeface="Arial"/>
                <a:sym typeface="Arial"/>
              </a:endParaRPr>
            </a:p>
            <a:p>
              <a:pPr indent="-171450" lvl="1" marL="171450" marR="0" rtl="0" algn="l">
                <a:lnSpc>
                  <a:spcPct val="90000"/>
                </a:lnSpc>
                <a:spcBef>
                  <a:spcPts val="255"/>
                </a:spcBef>
                <a:spcAft>
                  <a:spcPts val="0"/>
                </a:spcAft>
                <a:buClr>
                  <a:schemeClr val="dk1"/>
                </a:buClr>
                <a:buSzPts val="1700"/>
                <a:buFont typeface="Garamond"/>
                <a:buChar char="•"/>
              </a:pPr>
              <a:r>
                <a:rPr b="1" i="0" lang="en-IN" sz="1700" u="none" cap="none" strike="noStrike">
                  <a:solidFill>
                    <a:schemeClr val="dk1"/>
                  </a:solidFill>
                  <a:latin typeface="Garamond"/>
                  <a:ea typeface="Garamond"/>
                  <a:cs typeface="Garamond"/>
                  <a:sym typeface="Garamond"/>
                </a:rPr>
                <a:t>Alternative Hypothesis (H1): New argument, that is a hypothesis that you want to prove with solid ground obtained from sample</a:t>
              </a:r>
              <a:endParaRPr b="0" i="0" sz="1400" u="none" cap="none" strike="noStrike">
                <a:solidFill>
                  <a:srgbClr val="000000"/>
                </a:solidFill>
                <a:latin typeface="Arial"/>
                <a:ea typeface="Arial"/>
                <a:cs typeface="Arial"/>
                <a:sym typeface="Arial"/>
              </a:endParaRPr>
            </a:p>
          </p:txBody>
        </p:sp>
        <p:sp>
          <p:nvSpPr>
            <p:cNvPr id="188" name="Google Shape;188;p5"/>
            <p:cNvSpPr/>
            <p:nvPr/>
          </p:nvSpPr>
          <p:spPr>
            <a:xfrm>
              <a:off x="4464160" y="21824"/>
              <a:ext cx="3915894" cy="13536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5"/>
            <p:cNvSpPr txBox="1"/>
            <p:nvPr/>
          </p:nvSpPr>
          <p:spPr>
            <a:xfrm>
              <a:off x="4464160" y="21824"/>
              <a:ext cx="3915894" cy="1353600"/>
            </a:xfrm>
            <a:prstGeom prst="rect">
              <a:avLst/>
            </a:prstGeom>
            <a:noFill/>
            <a:ln>
              <a:noFill/>
            </a:ln>
          </p:spPr>
          <p:txBody>
            <a:bodyPr anchorCtr="0" anchor="ctr" bIns="69075" lIns="120900" spcFirstLastPara="1" rIns="120900" wrap="square" tIns="69075">
              <a:noAutofit/>
            </a:bodyPr>
            <a:lstStyle/>
            <a:p>
              <a:pPr indent="0" lvl="0" marL="0" marR="0" rtl="0" algn="ctr">
                <a:lnSpc>
                  <a:spcPct val="90000"/>
                </a:lnSpc>
                <a:spcBef>
                  <a:spcPts val="0"/>
                </a:spcBef>
                <a:spcAft>
                  <a:spcPts val="0"/>
                </a:spcAft>
                <a:buClr>
                  <a:schemeClr val="lt1"/>
                </a:buClr>
                <a:buSzPts val="1700"/>
                <a:buFont typeface="Garamond"/>
                <a:buNone/>
              </a:pPr>
              <a:r>
                <a:rPr b="1" i="0" lang="en-IN" sz="1700" u="none" cap="none" strike="noStrike">
                  <a:solidFill>
                    <a:schemeClr val="lt1"/>
                  </a:solidFill>
                  <a:latin typeface="Garamond"/>
                  <a:ea typeface="Garamond"/>
                  <a:cs typeface="Garamond"/>
                  <a:sym typeface="Garamond"/>
                </a:rPr>
                <a:t>Example: Medicine B for treating headache that is newly developed by a pharmaceutical company has 30 minutes longer effect than existing Medicine A.</a:t>
              </a:r>
              <a:endParaRPr b="0" i="0" sz="1400" u="none" cap="none" strike="noStrike">
                <a:solidFill>
                  <a:srgbClr val="000000"/>
                </a:solidFill>
                <a:latin typeface="Arial"/>
                <a:ea typeface="Arial"/>
                <a:cs typeface="Arial"/>
                <a:sym typeface="Arial"/>
              </a:endParaRPr>
            </a:p>
          </p:txBody>
        </p:sp>
        <p:sp>
          <p:nvSpPr>
            <p:cNvPr id="190" name="Google Shape;190;p5"/>
            <p:cNvSpPr/>
            <p:nvPr/>
          </p:nvSpPr>
          <p:spPr>
            <a:xfrm>
              <a:off x="4464160" y="1375424"/>
              <a:ext cx="3915894" cy="2064240"/>
            </a:xfrm>
            <a:prstGeom prst="rect">
              <a:avLst/>
            </a:prstGeom>
            <a:solidFill>
              <a:srgbClr val="FFC000"/>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
            <p:cNvSpPr txBox="1"/>
            <p:nvPr/>
          </p:nvSpPr>
          <p:spPr>
            <a:xfrm>
              <a:off x="4464160" y="1375424"/>
              <a:ext cx="3915894" cy="2064240"/>
            </a:xfrm>
            <a:prstGeom prst="rect">
              <a:avLst/>
            </a:prstGeom>
            <a:noFill/>
            <a:ln>
              <a:noFill/>
            </a:ln>
          </p:spPr>
          <p:txBody>
            <a:bodyPr anchorCtr="0" anchor="t" bIns="136000" lIns="90675" spcFirstLastPara="1" rIns="120900" wrap="square" tIns="90675">
              <a:noAutofit/>
            </a:bodyPr>
            <a:lstStyle/>
            <a:p>
              <a:pPr indent="-171450" lvl="1" marL="171450" marR="0" rtl="0" algn="l">
                <a:lnSpc>
                  <a:spcPct val="90000"/>
                </a:lnSpc>
                <a:spcBef>
                  <a:spcPts val="0"/>
                </a:spcBef>
                <a:spcAft>
                  <a:spcPts val="0"/>
                </a:spcAft>
                <a:buClr>
                  <a:schemeClr val="dk1"/>
                </a:buClr>
                <a:buSzPts val="1700"/>
                <a:buFont typeface="Garamond"/>
                <a:buChar char="•"/>
              </a:pPr>
              <a:r>
                <a:rPr b="1" i="0" lang="en-IN" sz="1700" u="none" cap="none" strike="noStrike">
                  <a:solidFill>
                    <a:schemeClr val="dk1"/>
                  </a:solidFill>
                  <a:latin typeface="Garamond"/>
                  <a:ea typeface="Garamond"/>
                  <a:cs typeface="Garamond"/>
                  <a:sym typeface="Garamond"/>
                </a:rPr>
                <a:t>H0 :  Medicine A and B have same effect</a:t>
              </a:r>
              <a:endParaRPr b="1" i="0" sz="1700" u="none" cap="none" strike="noStrike">
                <a:solidFill>
                  <a:schemeClr val="dk1"/>
                </a:solidFill>
                <a:latin typeface="Garamond"/>
                <a:ea typeface="Garamond"/>
                <a:cs typeface="Garamond"/>
                <a:sym typeface="Garamond"/>
              </a:endParaRPr>
            </a:p>
            <a:p>
              <a:pPr indent="-171450" lvl="1" marL="171450" marR="0" rtl="0" algn="l">
                <a:lnSpc>
                  <a:spcPct val="90000"/>
                </a:lnSpc>
                <a:spcBef>
                  <a:spcPts val="255"/>
                </a:spcBef>
                <a:spcAft>
                  <a:spcPts val="0"/>
                </a:spcAft>
                <a:buClr>
                  <a:schemeClr val="dk1"/>
                </a:buClr>
                <a:buSzPts val="1700"/>
                <a:buFont typeface="Garamond"/>
                <a:buChar char="•"/>
              </a:pPr>
              <a:r>
                <a:rPr b="1" i="0" lang="en-IN" sz="1700" u="none" cap="none" strike="noStrike">
                  <a:solidFill>
                    <a:schemeClr val="dk1"/>
                  </a:solidFill>
                  <a:latin typeface="Garamond"/>
                  <a:ea typeface="Garamond"/>
                  <a:cs typeface="Garamond"/>
                  <a:sym typeface="Garamond"/>
                </a:rPr>
                <a:t>H1 :   Medicine B has 30 minutes longer effect than Medicine A</a:t>
              </a:r>
              <a:endParaRPr b="1" i="0" sz="1700" u="none" cap="none" strike="noStrike">
                <a:solidFill>
                  <a:schemeClr val="dk1"/>
                </a:solidFill>
                <a:latin typeface="Garamond"/>
                <a:ea typeface="Garamond"/>
                <a:cs typeface="Garamond"/>
                <a:sym typeface="Garamond"/>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g22f136fb499_0_0"/>
          <p:cNvPicPr preferRelativeResize="0"/>
          <p:nvPr/>
        </p:nvPicPr>
        <p:blipFill>
          <a:blip r:embed="rId3">
            <a:alphaModFix/>
          </a:blip>
          <a:stretch>
            <a:fillRect/>
          </a:stretch>
        </p:blipFill>
        <p:spPr>
          <a:xfrm>
            <a:off x="1457150" y="700525"/>
            <a:ext cx="6671000" cy="3971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bllineb">
  <a:themeElements>
    <a:clrScheme name="">
      <a:dk1>
        <a:srgbClr val="000000"/>
      </a:dk1>
      <a:lt1>
        <a:srgbClr val="0066FF"/>
      </a:lt1>
      <a:dk2>
        <a:srgbClr val="000000"/>
      </a:dk2>
      <a:lt2>
        <a:srgbClr val="CECECE"/>
      </a:lt2>
      <a:accent1>
        <a:srgbClr val="EBEBEB"/>
      </a:accent1>
      <a:accent2>
        <a:srgbClr val="232323"/>
      </a:accent2>
      <a:accent3>
        <a:srgbClr val="AAB8FF"/>
      </a:accent3>
      <a:accent4>
        <a:srgbClr val="000000"/>
      </a:accent4>
      <a:accent5>
        <a:srgbClr val="F3F3F3"/>
      </a:accent5>
      <a:accent6>
        <a:srgbClr val="1F1F1F"/>
      </a:accent6>
      <a:hlink>
        <a:srgbClr val="9C9C9C"/>
      </a:hlink>
      <a:folHlink>
        <a:srgbClr val="67676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1998-12-30T17:17:51Z</dcterms:created>
  <dc:creator>Julie D. Wemple</dc:creator>
</cp:coreProperties>
</file>